
<file path=[Content_Types].xml><?xml version="1.0" encoding="utf-8"?>
<Types xmlns="http://schemas.openxmlformats.org/package/2006/content-types">
  <Default Extension="bmp" ContentType="image/bmp"/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68" r:id="rId1"/>
  </p:sldMasterIdLst>
  <p:sldIdLst>
    <p:sldId id="256" r:id="rId2"/>
    <p:sldId id="284" r:id="rId3"/>
    <p:sldId id="266" r:id="rId4"/>
    <p:sldId id="261" r:id="rId5"/>
    <p:sldId id="263" r:id="rId6"/>
    <p:sldId id="262" r:id="rId7"/>
    <p:sldId id="270" r:id="rId8"/>
    <p:sldId id="280" r:id="rId9"/>
    <p:sldId id="281" r:id="rId10"/>
    <p:sldId id="282" r:id="rId11"/>
    <p:sldId id="283" r:id="rId12"/>
    <p:sldId id="257" r:id="rId13"/>
    <p:sldId id="264" r:id="rId14"/>
    <p:sldId id="265" r:id="rId15"/>
    <p:sldId id="258" r:id="rId16"/>
    <p:sldId id="271" r:id="rId17"/>
    <p:sldId id="272" r:id="rId18"/>
    <p:sldId id="259" r:id="rId19"/>
    <p:sldId id="273" r:id="rId20"/>
    <p:sldId id="274" r:id="rId21"/>
    <p:sldId id="260" r:id="rId22"/>
    <p:sldId id="275" r:id="rId23"/>
    <p:sldId id="276" r:id="rId24"/>
    <p:sldId id="277" r:id="rId25"/>
    <p:sldId id="278" r:id="rId26"/>
    <p:sldId id="279" r:id="rId27"/>
    <p:sldId id="286" r:id="rId28"/>
    <p:sldId id="285" r:id="rId2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3DED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5B27B-7759-4FD1-B109-69B0E1ACC24B}" v="221" dt="2019-04-03T11:58:16.84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4" autoAdjust="0"/>
    <p:restoredTop sz="94660"/>
  </p:normalViewPr>
  <p:slideViewPr>
    <p:cSldViewPr snapToGrid="0">
      <p:cViewPr varScale="1">
        <p:scale>
          <a:sx n="94" d="100"/>
          <a:sy n="94" d="100"/>
        </p:scale>
        <p:origin x="216" y="9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35" Type="http://schemas.microsoft.com/office/2015/10/relationships/revisionInfo" Target="revisionInfo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mantha Sheahan" userId="df2690d6937f58fd" providerId="LiveId" clId="{3175B27B-7759-4FD1-B109-69B0E1ACC24B}"/>
    <pc:docChg chg="undo redo custSel mod addSld delSld modSld sldOrd">
      <pc:chgData name="Samantha Sheahan" userId="df2690d6937f58fd" providerId="LiveId" clId="{3175B27B-7759-4FD1-B109-69B0E1ACC24B}" dt="2019-04-03T11:58:52.972" v="5839" actId="1076"/>
      <pc:docMkLst>
        <pc:docMk/>
      </pc:docMkLst>
      <pc:sldChg chg="addSp modSp">
        <pc:chgData name="Samantha Sheahan" userId="df2690d6937f58fd" providerId="LiveId" clId="{3175B27B-7759-4FD1-B109-69B0E1ACC24B}" dt="2019-04-01T11:13:03.968" v="2030" actId="1076"/>
        <pc:sldMkLst>
          <pc:docMk/>
          <pc:sldMk cId="3672914969" sldId="256"/>
        </pc:sldMkLst>
        <pc:spChg chg="mod">
          <ac:chgData name="Samantha Sheahan" userId="df2690d6937f58fd" providerId="LiveId" clId="{3175B27B-7759-4FD1-B109-69B0E1ACC24B}" dt="2019-03-28T22:19:55.209" v="1317" actId="2711"/>
          <ac:spMkLst>
            <pc:docMk/>
            <pc:sldMk cId="3672914969" sldId="256"/>
            <ac:spMk id="2" creationId="{0CEAC409-E469-44FF-8AFE-74472A88E794}"/>
          </ac:spMkLst>
        </pc:spChg>
        <pc:spChg chg="mod">
          <ac:chgData name="Samantha Sheahan" userId="df2690d6937f58fd" providerId="LiveId" clId="{3175B27B-7759-4FD1-B109-69B0E1ACC24B}" dt="2019-03-28T22:20:05.604" v="1318" actId="2711"/>
          <ac:spMkLst>
            <pc:docMk/>
            <pc:sldMk cId="3672914969" sldId="256"/>
            <ac:spMk id="3" creationId="{9D579437-FB21-45E7-B17E-235FC635865C}"/>
          </ac:spMkLst>
        </pc:spChg>
        <pc:spChg chg="add mod">
          <ac:chgData name="Samantha Sheahan" userId="df2690d6937f58fd" providerId="LiveId" clId="{3175B27B-7759-4FD1-B109-69B0E1ACC24B}" dt="2019-04-01T11:13:03.968" v="2030" actId="1076"/>
          <ac:spMkLst>
            <pc:docMk/>
            <pc:sldMk cId="3672914969" sldId="256"/>
            <ac:spMk id="4" creationId="{458B1713-A6B0-4CB6-A51C-476B1ADC26B2}"/>
          </ac:spMkLst>
        </pc:spChg>
        <pc:picChg chg="add mod ord modCrop">
          <ac:chgData name="Samantha Sheahan" userId="df2690d6937f58fd" providerId="LiveId" clId="{3175B27B-7759-4FD1-B109-69B0E1ACC24B}" dt="2019-04-01T11:12:51.269" v="2028" actId="1076"/>
          <ac:picMkLst>
            <pc:docMk/>
            <pc:sldMk cId="3672914969" sldId="256"/>
            <ac:picMk id="5" creationId="{2F272061-BF8A-419E-AECB-2CD799E6B08D}"/>
          </ac:picMkLst>
        </pc:picChg>
      </pc:sldChg>
      <pc:sldChg chg="modSp">
        <pc:chgData name="Samantha Sheahan" userId="df2690d6937f58fd" providerId="LiveId" clId="{3175B27B-7759-4FD1-B109-69B0E1ACC24B}" dt="2019-04-01T11:31:58.029" v="2750" actId="1076"/>
        <pc:sldMkLst>
          <pc:docMk/>
          <pc:sldMk cId="3848954840" sldId="257"/>
        </pc:sldMkLst>
        <pc:spChg chg="mod">
          <ac:chgData name="Samantha Sheahan" userId="df2690d6937f58fd" providerId="LiveId" clId="{3175B27B-7759-4FD1-B109-69B0E1ACC24B}" dt="2019-04-01T11:31:58.029" v="2750" actId="1076"/>
          <ac:spMkLst>
            <pc:docMk/>
            <pc:sldMk cId="3848954840" sldId="257"/>
            <ac:spMk id="2" creationId="{1B176241-C9CE-46BB-879B-0894A76E66B5}"/>
          </ac:spMkLst>
        </pc:spChg>
      </pc:sldChg>
      <pc:sldChg chg="modSp">
        <pc:chgData name="Samantha Sheahan" userId="df2690d6937f58fd" providerId="LiveId" clId="{3175B27B-7759-4FD1-B109-69B0E1ACC24B}" dt="2019-02-19T18:44:54.008" v="8" actId="20577"/>
        <pc:sldMkLst>
          <pc:docMk/>
          <pc:sldMk cId="2961844025" sldId="258"/>
        </pc:sldMkLst>
        <pc:spChg chg="mod">
          <ac:chgData name="Samantha Sheahan" userId="df2690d6937f58fd" providerId="LiveId" clId="{3175B27B-7759-4FD1-B109-69B0E1ACC24B}" dt="2019-02-19T18:44:54.008" v="8" actId="20577"/>
          <ac:spMkLst>
            <pc:docMk/>
            <pc:sldMk cId="2961844025" sldId="258"/>
            <ac:spMk id="2" creationId="{8E612CC2-4848-4227-A731-F20D1543B7B1}"/>
          </ac:spMkLst>
        </pc:spChg>
      </pc:sldChg>
      <pc:sldChg chg="modSp">
        <pc:chgData name="Samantha Sheahan" userId="df2690d6937f58fd" providerId="LiveId" clId="{3175B27B-7759-4FD1-B109-69B0E1ACC24B}" dt="2019-02-19T18:44:59.653" v="10" actId="20577"/>
        <pc:sldMkLst>
          <pc:docMk/>
          <pc:sldMk cId="3563363347" sldId="259"/>
        </pc:sldMkLst>
        <pc:spChg chg="mod">
          <ac:chgData name="Samantha Sheahan" userId="df2690d6937f58fd" providerId="LiveId" clId="{3175B27B-7759-4FD1-B109-69B0E1ACC24B}" dt="2019-02-19T18:44:59.653" v="10" actId="20577"/>
          <ac:spMkLst>
            <pc:docMk/>
            <pc:sldMk cId="3563363347" sldId="259"/>
            <ac:spMk id="2" creationId="{FF357C01-7BE5-41A8-AE7A-D365587AF25A}"/>
          </ac:spMkLst>
        </pc:spChg>
      </pc:sldChg>
      <pc:sldChg chg="modSp">
        <pc:chgData name="Samantha Sheahan" userId="df2690d6937f58fd" providerId="LiveId" clId="{3175B27B-7759-4FD1-B109-69B0E1ACC24B}" dt="2019-02-19T18:45:05.133" v="12" actId="20577"/>
        <pc:sldMkLst>
          <pc:docMk/>
          <pc:sldMk cId="2729294480" sldId="260"/>
        </pc:sldMkLst>
        <pc:spChg chg="mod">
          <ac:chgData name="Samantha Sheahan" userId="df2690d6937f58fd" providerId="LiveId" clId="{3175B27B-7759-4FD1-B109-69B0E1ACC24B}" dt="2019-02-19T18:45:05.133" v="12" actId="20577"/>
          <ac:spMkLst>
            <pc:docMk/>
            <pc:sldMk cId="2729294480" sldId="260"/>
            <ac:spMk id="2" creationId="{2FD59108-6369-44F6-ACAB-FFA0F59F6AE2}"/>
          </ac:spMkLst>
        </pc:spChg>
      </pc:sldChg>
      <pc:sldChg chg="addSp delSp modSp add">
        <pc:chgData name="Samantha Sheahan" userId="df2690d6937f58fd" providerId="LiveId" clId="{3175B27B-7759-4FD1-B109-69B0E1ACC24B}" dt="2019-04-03T10:53:04.678" v="5789" actId="403"/>
        <pc:sldMkLst>
          <pc:docMk/>
          <pc:sldMk cId="2666938824" sldId="261"/>
        </pc:sldMkLst>
        <pc:spChg chg="mod">
          <ac:chgData name="Samantha Sheahan" userId="df2690d6937f58fd" providerId="LiveId" clId="{3175B27B-7759-4FD1-B109-69B0E1ACC24B}" dt="2019-02-27T14:29:10.656" v="103" actId="20577"/>
          <ac:spMkLst>
            <pc:docMk/>
            <pc:sldMk cId="2666938824" sldId="261"/>
            <ac:spMk id="2" creationId="{3A62A5AC-8537-4455-8DAB-4CA0C7EC6068}"/>
          </ac:spMkLst>
        </pc:spChg>
        <pc:spChg chg="del">
          <ac:chgData name="Samantha Sheahan" userId="df2690d6937f58fd" providerId="LiveId" clId="{3175B27B-7759-4FD1-B109-69B0E1ACC24B}" dt="2019-02-27T14:20:40.174" v="14"/>
          <ac:spMkLst>
            <pc:docMk/>
            <pc:sldMk cId="2666938824" sldId="261"/>
            <ac:spMk id="3" creationId="{711CA1B3-8E6C-42BE-9150-FFDC64761F4F}"/>
          </ac:spMkLst>
        </pc:spChg>
        <pc:spChg chg="mod">
          <ac:chgData name="Samantha Sheahan" userId="df2690d6937f58fd" providerId="LiveId" clId="{3175B27B-7759-4FD1-B109-69B0E1ACC24B}" dt="2019-04-03T10:53:04.678" v="5789" actId="403"/>
          <ac:spMkLst>
            <pc:docMk/>
            <pc:sldMk cId="2666938824" sldId="261"/>
            <ac:spMk id="4" creationId="{15BF85E4-CF18-481A-96E6-9AEA9E2C4B9F}"/>
          </ac:spMkLst>
        </pc:spChg>
        <pc:picChg chg="add mod modCrop">
          <ac:chgData name="Samantha Sheahan" userId="df2690d6937f58fd" providerId="LiveId" clId="{3175B27B-7759-4FD1-B109-69B0E1ACC24B}" dt="2019-02-27T14:28:38.278" v="70" actId="1582"/>
          <ac:picMkLst>
            <pc:docMk/>
            <pc:sldMk cId="2666938824" sldId="261"/>
            <ac:picMk id="5" creationId="{EF561874-B277-49DD-A820-1D505F2FCCC2}"/>
          </ac:picMkLst>
        </pc:picChg>
        <pc:picChg chg="add mod modCrop">
          <ac:chgData name="Samantha Sheahan" userId="df2690d6937f58fd" providerId="LiveId" clId="{3175B27B-7759-4FD1-B109-69B0E1ACC24B}" dt="2019-02-27T14:26:20.713" v="58" actId="1076"/>
          <ac:picMkLst>
            <pc:docMk/>
            <pc:sldMk cId="2666938824" sldId="261"/>
            <ac:picMk id="6" creationId="{A43754ED-43AB-4819-842E-CDA6B192394B}"/>
          </ac:picMkLst>
        </pc:picChg>
        <pc:picChg chg="add mod modCrop">
          <ac:chgData name="Samantha Sheahan" userId="df2690d6937f58fd" providerId="LiveId" clId="{3175B27B-7759-4FD1-B109-69B0E1ACC24B}" dt="2019-02-27T14:26:39.346" v="60" actId="1076"/>
          <ac:picMkLst>
            <pc:docMk/>
            <pc:sldMk cId="2666938824" sldId="261"/>
            <ac:picMk id="7" creationId="{DBF4C0DA-8D8F-4A85-9338-BB708CD8EB10}"/>
          </ac:picMkLst>
        </pc:picChg>
        <pc:picChg chg="add mod modCrop">
          <ac:chgData name="Samantha Sheahan" userId="df2690d6937f58fd" providerId="LiveId" clId="{3175B27B-7759-4FD1-B109-69B0E1ACC24B}" dt="2019-02-27T14:26:31.301" v="59" actId="14100"/>
          <ac:picMkLst>
            <pc:docMk/>
            <pc:sldMk cId="2666938824" sldId="261"/>
            <ac:picMk id="8" creationId="{8D085B5B-731B-4C12-A8BD-21D426A7B706}"/>
          </ac:picMkLst>
        </pc:picChg>
        <pc:picChg chg="add mod modCrop">
          <ac:chgData name="Samantha Sheahan" userId="df2690d6937f58fd" providerId="LiveId" clId="{3175B27B-7759-4FD1-B109-69B0E1ACC24B}" dt="2019-02-27T14:27:32.038" v="68" actId="1076"/>
          <ac:picMkLst>
            <pc:docMk/>
            <pc:sldMk cId="2666938824" sldId="261"/>
            <ac:picMk id="9" creationId="{19E0ACB9-B13D-450F-B9FA-943BC28897E0}"/>
          </ac:picMkLst>
        </pc:picChg>
        <pc:cxnChg chg="add mod ord">
          <ac:chgData name="Samantha Sheahan" userId="df2690d6937f58fd" providerId="LiveId" clId="{3175B27B-7759-4FD1-B109-69B0E1ACC24B}" dt="2019-02-27T14:35:15.053" v="263" actId="14861"/>
          <ac:cxnSpMkLst>
            <pc:docMk/>
            <pc:sldMk cId="2666938824" sldId="261"/>
            <ac:cxnSpMk id="11" creationId="{CF0ED479-62B0-428F-AE85-E541E18CEB92}"/>
          </ac:cxnSpMkLst>
        </pc:cxnChg>
      </pc:sldChg>
      <pc:sldChg chg="addSp modSp add ord">
        <pc:chgData name="Samantha Sheahan" userId="df2690d6937f58fd" providerId="LiveId" clId="{3175B27B-7759-4FD1-B109-69B0E1ACC24B}" dt="2019-04-02T00:06:18.429" v="5669"/>
        <pc:sldMkLst>
          <pc:docMk/>
          <pc:sldMk cId="882030859" sldId="262"/>
        </pc:sldMkLst>
        <pc:spChg chg="add mod">
          <ac:chgData name="Samantha Sheahan" userId="df2690d6937f58fd" providerId="LiveId" clId="{3175B27B-7759-4FD1-B109-69B0E1ACC24B}" dt="2019-02-27T14:51:46.063" v="351" actId="1076"/>
          <ac:spMkLst>
            <pc:docMk/>
            <pc:sldMk cId="882030859" sldId="262"/>
            <ac:spMk id="6" creationId="{406F626B-BCC8-4B16-AC40-9F33596CDC39}"/>
          </ac:spMkLst>
        </pc:spChg>
        <pc:picChg chg="add mod modCrop">
          <ac:chgData name="Samantha Sheahan" userId="df2690d6937f58fd" providerId="LiveId" clId="{3175B27B-7759-4FD1-B109-69B0E1ACC24B}" dt="2019-02-27T14:51:32.359" v="347" actId="1076"/>
          <ac:picMkLst>
            <pc:docMk/>
            <pc:sldMk cId="882030859" sldId="262"/>
            <ac:picMk id="2" creationId="{857E922B-1D24-48BF-BF1B-DF3751714864}"/>
          </ac:picMkLst>
        </pc:picChg>
        <pc:picChg chg="add mod modCrop">
          <ac:chgData name="Samantha Sheahan" userId="df2690d6937f58fd" providerId="LiveId" clId="{3175B27B-7759-4FD1-B109-69B0E1ACC24B}" dt="2019-02-27T14:51:40.736" v="350" actId="1076"/>
          <ac:picMkLst>
            <pc:docMk/>
            <pc:sldMk cId="882030859" sldId="262"/>
            <ac:picMk id="3" creationId="{351AEB7E-CE80-438B-86D4-B2272F992083}"/>
          </ac:picMkLst>
        </pc:picChg>
        <pc:picChg chg="add mod modCrop">
          <ac:chgData name="Samantha Sheahan" userId="df2690d6937f58fd" providerId="LiveId" clId="{3175B27B-7759-4FD1-B109-69B0E1ACC24B}" dt="2019-02-27T14:51:12.449" v="342" actId="1076"/>
          <ac:picMkLst>
            <pc:docMk/>
            <pc:sldMk cId="882030859" sldId="262"/>
            <ac:picMk id="4" creationId="{9E255C33-E4DE-4986-B910-5464175184B7}"/>
          </ac:picMkLst>
        </pc:picChg>
        <pc:picChg chg="add mod modCrop">
          <ac:chgData name="Samantha Sheahan" userId="df2690d6937f58fd" providerId="LiveId" clId="{3175B27B-7759-4FD1-B109-69B0E1ACC24B}" dt="2019-02-27T14:51:34.835" v="348" actId="1076"/>
          <ac:picMkLst>
            <pc:docMk/>
            <pc:sldMk cId="882030859" sldId="262"/>
            <ac:picMk id="5" creationId="{48A2CB75-9C00-44E8-AB43-95B21DB72237}"/>
          </ac:picMkLst>
        </pc:picChg>
      </pc:sldChg>
      <pc:sldChg chg="addSp delSp modSp add mod ord setBg setClrOvrMap">
        <pc:chgData name="Samantha Sheahan" userId="df2690d6937f58fd" providerId="LiveId" clId="{3175B27B-7759-4FD1-B109-69B0E1ACC24B}" dt="2019-04-02T00:06:06.761" v="5668"/>
        <pc:sldMkLst>
          <pc:docMk/>
          <pc:sldMk cId="3866902295" sldId="263"/>
        </pc:sldMkLst>
        <pc:spChg chg="mod">
          <ac:chgData name="Samantha Sheahan" userId="df2690d6937f58fd" providerId="LiveId" clId="{3175B27B-7759-4FD1-B109-69B0E1ACC24B}" dt="2019-04-01T15:27:50.044" v="5158" actId="26606"/>
          <ac:spMkLst>
            <pc:docMk/>
            <pc:sldMk cId="3866902295" sldId="263"/>
            <ac:spMk id="2" creationId="{9F848EED-C0E2-4927-A833-202E983FAD66}"/>
          </ac:spMkLst>
        </pc:spChg>
        <pc:spChg chg="mod ord">
          <ac:chgData name="Samantha Sheahan" userId="df2690d6937f58fd" providerId="LiveId" clId="{3175B27B-7759-4FD1-B109-69B0E1ACC24B}" dt="2019-04-01T15:28:54.338" v="5195" actId="20577"/>
          <ac:spMkLst>
            <pc:docMk/>
            <pc:sldMk cId="3866902295" sldId="263"/>
            <ac:spMk id="3" creationId="{6A2C881B-F422-4A66-9ECB-E023A63E5D8F}"/>
          </ac:spMkLst>
        </pc:spChg>
        <pc:spChg chg="add mod">
          <ac:chgData name="Samantha Sheahan" userId="df2690d6937f58fd" providerId="LiveId" clId="{3175B27B-7759-4FD1-B109-69B0E1ACC24B}" dt="2019-04-01T15:30:22.678" v="5220" actId="1076"/>
          <ac:spMkLst>
            <pc:docMk/>
            <pc:sldMk cId="3866902295" sldId="263"/>
            <ac:spMk id="5" creationId="{26135039-0F17-4873-A504-49507CDEFA31}"/>
          </ac:spMkLst>
        </pc:spChg>
        <pc:spChg chg="add del">
          <ac:chgData name="Samantha Sheahan" userId="df2690d6937f58fd" providerId="LiveId" clId="{3175B27B-7759-4FD1-B109-69B0E1ACC24B}" dt="2019-04-01T15:27:20.661" v="5144" actId="26606"/>
          <ac:spMkLst>
            <pc:docMk/>
            <pc:sldMk cId="3866902295" sldId="263"/>
            <ac:spMk id="9" creationId="{E9603FDC-97A3-4133-8BBA-FBF76F8D7E37}"/>
          </ac:spMkLst>
        </pc:spChg>
        <pc:spChg chg="add del">
          <ac:chgData name="Samantha Sheahan" userId="df2690d6937f58fd" providerId="LiveId" clId="{3175B27B-7759-4FD1-B109-69B0E1ACC24B}" dt="2019-04-01T15:27:20.661" v="5144" actId="26606"/>
          <ac:spMkLst>
            <pc:docMk/>
            <pc:sldMk cId="3866902295" sldId="263"/>
            <ac:spMk id="11" creationId="{6DBDB63B-9A0A-47CB-A777-1781C6FD3426}"/>
          </ac:spMkLst>
        </pc:spChg>
        <pc:spChg chg="add del">
          <ac:chgData name="Samantha Sheahan" userId="df2690d6937f58fd" providerId="LiveId" clId="{3175B27B-7759-4FD1-B109-69B0E1ACC24B}" dt="2019-04-01T15:27:23.661" v="5146" actId="26606"/>
          <ac:spMkLst>
            <pc:docMk/>
            <pc:sldMk cId="3866902295" sldId="263"/>
            <ac:spMk id="13" creationId="{89D35CC7-2F55-4CD1-8570-56ADF4255842}"/>
          </ac:spMkLst>
        </pc:spChg>
        <pc:spChg chg="add del">
          <ac:chgData name="Samantha Sheahan" userId="df2690d6937f58fd" providerId="LiveId" clId="{3175B27B-7759-4FD1-B109-69B0E1ACC24B}" dt="2019-04-01T15:27:23.661" v="5146" actId="26606"/>
          <ac:spMkLst>
            <pc:docMk/>
            <pc:sldMk cId="3866902295" sldId="263"/>
            <ac:spMk id="14" creationId="{F9C9470D-F677-4F4D-91C6-DDAAFB41E39B}"/>
          </ac:spMkLst>
        </pc:spChg>
        <pc:spChg chg="add del">
          <ac:chgData name="Samantha Sheahan" userId="df2690d6937f58fd" providerId="LiveId" clId="{3175B27B-7759-4FD1-B109-69B0E1ACC24B}" dt="2019-04-01T15:27:23.661" v="5146" actId="26606"/>
          <ac:spMkLst>
            <pc:docMk/>
            <pc:sldMk cId="3866902295" sldId="263"/>
            <ac:spMk id="15" creationId="{BF9DC97C-B63C-41D6-923D-44FF13CF20D5}"/>
          </ac:spMkLst>
        </pc:spChg>
        <pc:spChg chg="add del">
          <ac:chgData name="Samantha Sheahan" userId="df2690d6937f58fd" providerId="LiveId" clId="{3175B27B-7759-4FD1-B109-69B0E1ACC24B}" dt="2019-04-01T15:27:28.156" v="5148" actId="26606"/>
          <ac:spMkLst>
            <pc:docMk/>
            <pc:sldMk cId="3866902295" sldId="263"/>
            <ac:spMk id="17" creationId="{E192707B-B929-41A7-9B41-E959A1C689E4}"/>
          </ac:spMkLst>
        </pc:spChg>
        <pc:spChg chg="add del">
          <ac:chgData name="Samantha Sheahan" userId="df2690d6937f58fd" providerId="LiveId" clId="{3175B27B-7759-4FD1-B109-69B0E1ACC24B}" dt="2019-04-01T15:27:28.156" v="5148" actId="26606"/>
          <ac:spMkLst>
            <pc:docMk/>
            <pc:sldMk cId="3866902295" sldId="263"/>
            <ac:spMk id="18" creationId="{8FB4235C-4505-46C7-AD8F-8769A1972FC1}"/>
          </ac:spMkLst>
        </pc:spChg>
        <pc:spChg chg="add del">
          <ac:chgData name="Samantha Sheahan" userId="df2690d6937f58fd" providerId="LiveId" clId="{3175B27B-7759-4FD1-B109-69B0E1ACC24B}" dt="2019-04-01T15:27:32.354" v="5150" actId="26606"/>
          <ac:spMkLst>
            <pc:docMk/>
            <pc:sldMk cId="3866902295" sldId="263"/>
            <ac:spMk id="20" creationId="{EFF5D5D3-8E5C-431F-8A46-4EC7333E6D5A}"/>
          </ac:spMkLst>
        </pc:spChg>
        <pc:spChg chg="add del">
          <ac:chgData name="Samantha Sheahan" userId="df2690d6937f58fd" providerId="LiveId" clId="{3175B27B-7759-4FD1-B109-69B0E1ACC24B}" dt="2019-04-01T15:27:32.354" v="5150" actId="26606"/>
          <ac:spMkLst>
            <pc:docMk/>
            <pc:sldMk cId="3866902295" sldId="263"/>
            <ac:spMk id="21" creationId="{2EED4FE5-E011-48EB-BF16-B127FDB76290}"/>
          </ac:spMkLst>
        </pc:spChg>
        <pc:spChg chg="add del">
          <ac:chgData name="Samantha Sheahan" userId="df2690d6937f58fd" providerId="LiveId" clId="{3175B27B-7759-4FD1-B109-69B0E1ACC24B}" dt="2019-04-01T15:27:32.354" v="5150" actId="26606"/>
          <ac:spMkLst>
            <pc:docMk/>
            <pc:sldMk cId="3866902295" sldId="263"/>
            <ac:spMk id="22" creationId="{7D1D3795-2AE3-4E10-B3E0-8C87DE95B9D2}"/>
          </ac:spMkLst>
        </pc:spChg>
        <pc:spChg chg="add del">
          <ac:chgData name="Samantha Sheahan" userId="df2690d6937f58fd" providerId="LiveId" clId="{3175B27B-7759-4FD1-B109-69B0E1ACC24B}" dt="2019-04-01T15:27:35.678" v="5152" actId="26606"/>
          <ac:spMkLst>
            <pc:docMk/>
            <pc:sldMk cId="3866902295" sldId="263"/>
            <ac:spMk id="24" creationId="{9BC3E364-5A48-4567-B65D-0880753EE87B}"/>
          </ac:spMkLst>
        </pc:spChg>
        <pc:spChg chg="add del">
          <ac:chgData name="Samantha Sheahan" userId="df2690d6937f58fd" providerId="LiveId" clId="{3175B27B-7759-4FD1-B109-69B0E1ACC24B}" dt="2019-04-01T15:27:35.678" v="5152" actId="26606"/>
          <ac:spMkLst>
            <pc:docMk/>
            <pc:sldMk cId="3866902295" sldId="263"/>
            <ac:spMk id="25" creationId="{0B80BFB4-DA7E-4E98-BE01-534889F415C1}"/>
          </ac:spMkLst>
        </pc:spChg>
        <pc:spChg chg="add del">
          <ac:chgData name="Samantha Sheahan" userId="df2690d6937f58fd" providerId="LiveId" clId="{3175B27B-7759-4FD1-B109-69B0E1ACC24B}" dt="2019-04-01T15:27:36.715" v="5154" actId="26606"/>
          <ac:spMkLst>
            <pc:docMk/>
            <pc:sldMk cId="3866902295" sldId="263"/>
            <ac:spMk id="27" creationId="{09EE64C5-58A7-47AA-A1F2-FA07DE93FE8B}"/>
          </ac:spMkLst>
        </pc:spChg>
        <pc:spChg chg="add del">
          <ac:chgData name="Samantha Sheahan" userId="df2690d6937f58fd" providerId="LiveId" clId="{3175B27B-7759-4FD1-B109-69B0E1ACC24B}" dt="2019-04-01T15:27:36.715" v="5154" actId="26606"/>
          <ac:spMkLst>
            <pc:docMk/>
            <pc:sldMk cId="3866902295" sldId="263"/>
            <ac:spMk id="28" creationId="{3B2FAE0B-AEC0-4659-982E-957683B7D2DB}"/>
          </ac:spMkLst>
        </pc:spChg>
        <pc:spChg chg="add del">
          <ac:chgData name="Samantha Sheahan" userId="df2690d6937f58fd" providerId="LiveId" clId="{3175B27B-7759-4FD1-B109-69B0E1ACC24B}" dt="2019-04-01T15:27:36.715" v="5154" actId="26606"/>
          <ac:spMkLst>
            <pc:docMk/>
            <pc:sldMk cId="3866902295" sldId="263"/>
            <ac:spMk id="29" creationId="{E37AC2B4-0F64-42FF-AFB4-62DAFFD48E54}"/>
          </ac:spMkLst>
        </pc:spChg>
        <pc:spChg chg="add del">
          <ac:chgData name="Samantha Sheahan" userId="df2690d6937f58fd" providerId="LiveId" clId="{3175B27B-7759-4FD1-B109-69B0E1ACC24B}" dt="2019-04-01T15:27:40.722" v="5156" actId="26606"/>
          <ac:spMkLst>
            <pc:docMk/>
            <pc:sldMk cId="3866902295" sldId="263"/>
            <ac:spMk id="31" creationId="{2A4D183E-A455-400F-B558-5EF3C42F6648}"/>
          </ac:spMkLst>
        </pc:spChg>
        <pc:spChg chg="add del">
          <ac:chgData name="Samantha Sheahan" userId="df2690d6937f58fd" providerId="LiveId" clId="{3175B27B-7759-4FD1-B109-69B0E1ACC24B}" dt="2019-04-01T15:27:40.722" v="5156" actId="26606"/>
          <ac:spMkLst>
            <pc:docMk/>
            <pc:sldMk cId="3866902295" sldId="263"/>
            <ac:spMk id="32" creationId="{46EC6A0A-8EDD-4CAD-8301-B0613EFB68A2}"/>
          </ac:spMkLst>
        </pc:spChg>
        <pc:spChg chg="add del">
          <ac:chgData name="Samantha Sheahan" userId="df2690d6937f58fd" providerId="LiveId" clId="{3175B27B-7759-4FD1-B109-69B0E1ACC24B}" dt="2019-04-01T15:27:50.044" v="5158" actId="26606"/>
          <ac:spMkLst>
            <pc:docMk/>
            <pc:sldMk cId="3866902295" sldId="263"/>
            <ac:spMk id="34" creationId="{EB78E399-2840-4DAD-BE29-23219DE3979E}"/>
          </ac:spMkLst>
        </pc:spChg>
        <pc:spChg chg="add del">
          <ac:chgData name="Samantha Sheahan" userId="df2690d6937f58fd" providerId="LiveId" clId="{3175B27B-7759-4FD1-B109-69B0E1ACC24B}" dt="2019-04-01T15:27:50.044" v="5158" actId="26606"/>
          <ac:spMkLst>
            <pc:docMk/>
            <pc:sldMk cId="3866902295" sldId="263"/>
            <ac:spMk id="35" creationId="{BEA7FE3D-570B-410B-B8D3-1941BE6FE2BF}"/>
          </ac:spMkLst>
        </pc:spChg>
        <pc:spChg chg="add del">
          <ac:chgData name="Samantha Sheahan" userId="df2690d6937f58fd" providerId="LiveId" clId="{3175B27B-7759-4FD1-B109-69B0E1ACC24B}" dt="2019-04-01T15:27:50.044" v="5158" actId="26606"/>
          <ac:spMkLst>
            <pc:docMk/>
            <pc:sldMk cId="3866902295" sldId="263"/>
            <ac:spMk id="36" creationId="{2A701BFF-7B8D-408D-A224-2C3EAAB442D4}"/>
          </ac:spMkLst>
        </pc:spChg>
        <pc:picChg chg="add del mod ord">
          <ac:chgData name="Samantha Sheahan" userId="df2690d6937f58fd" providerId="LiveId" clId="{3175B27B-7759-4FD1-B109-69B0E1ACC24B}" dt="2019-04-01T15:29:10.617" v="5198" actId="1076"/>
          <ac:picMkLst>
            <pc:docMk/>
            <pc:sldMk cId="3866902295" sldId="263"/>
            <ac:picMk id="4" creationId="{15AC34A7-8E1D-4126-946F-6744636DB43B}"/>
          </ac:picMkLst>
        </pc:picChg>
      </pc:sldChg>
      <pc:sldChg chg="addSp modSp add">
        <pc:chgData name="Samantha Sheahan" userId="df2690d6937f58fd" providerId="LiveId" clId="{3175B27B-7759-4FD1-B109-69B0E1ACC24B}" dt="2019-04-01T11:42:30.175" v="2912" actId="20577"/>
        <pc:sldMkLst>
          <pc:docMk/>
          <pc:sldMk cId="3631907116" sldId="264"/>
        </pc:sldMkLst>
        <pc:spChg chg="mod">
          <ac:chgData name="Samantha Sheahan" userId="df2690d6937f58fd" providerId="LiveId" clId="{3175B27B-7759-4FD1-B109-69B0E1ACC24B}" dt="2019-02-27T14:59:13.895" v="668" actId="20577"/>
          <ac:spMkLst>
            <pc:docMk/>
            <pc:sldMk cId="3631907116" sldId="264"/>
            <ac:spMk id="2" creationId="{F96894FA-5BA2-44C5-9F93-D1E61336933E}"/>
          </ac:spMkLst>
        </pc:spChg>
        <pc:spChg chg="mod">
          <ac:chgData name="Samantha Sheahan" userId="df2690d6937f58fd" providerId="LiveId" clId="{3175B27B-7759-4FD1-B109-69B0E1ACC24B}" dt="2019-04-01T11:42:30.175" v="2912" actId="20577"/>
          <ac:spMkLst>
            <pc:docMk/>
            <pc:sldMk cId="3631907116" sldId="264"/>
            <ac:spMk id="3" creationId="{79FF5B57-A9D1-4C2D-A51F-3CEBA7847F22}"/>
          </ac:spMkLst>
        </pc:spChg>
        <pc:picChg chg="add mod modCrop">
          <ac:chgData name="Samantha Sheahan" userId="df2690d6937f58fd" providerId="LiveId" clId="{3175B27B-7759-4FD1-B109-69B0E1ACC24B}" dt="2019-04-01T11:41:35.063" v="2887" actId="1076"/>
          <ac:picMkLst>
            <pc:docMk/>
            <pc:sldMk cId="3631907116" sldId="264"/>
            <ac:picMk id="4" creationId="{F2FAA7B2-3EC3-451A-8DB1-2CA43E209C42}"/>
          </ac:picMkLst>
        </pc:picChg>
      </pc:sldChg>
      <pc:sldChg chg="addSp delSp modSp add mod setBg">
        <pc:chgData name="Samantha Sheahan" userId="df2690d6937f58fd" providerId="LiveId" clId="{3175B27B-7759-4FD1-B109-69B0E1ACC24B}" dt="2019-04-01T15:32:38.578" v="5230" actId="29295"/>
        <pc:sldMkLst>
          <pc:docMk/>
          <pc:sldMk cId="1132021119" sldId="265"/>
        </pc:sldMkLst>
        <pc:spChg chg="mod">
          <ac:chgData name="Samantha Sheahan" userId="df2690d6937f58fd" providerId="LiveId" clId="{3175B27B-7759-4FD1-B109-69B0E1ACC24B}" dt="2019-04-01T15:31:50.773" v="5224" actId="26606"/>
          <ac:spMkLst>
            <pc:docMk/>
            <pc:sldMk cId="1132021119" sldId="265"/>
            <ac:spMk id="2" creationId="{F9F2287D-4DEB-4014-A906-DB76DAACC33B}"/>
          </ac:spMkLst>
        </pc:spChg>
        <pc:spChg chg="mod">
          <ac:chgData name="Samantha Sheahan" userId="df2690d6937f58fd" providerId="LiveId" clId="{3175B27B-7759-4FD1-B109-69B0E1ACC24B}" dt="2019-04-01T15:32:08.057" v="5229" actId="27636"/>
          <ac:spMkLst>
            <pc:docMk/>
            <pc:sldMk cId="1132021119" sldId="265"/>
            <ac:spMk id="3" creationId="{81834AEC-E585-4FED-AF48-6B94A15FBCC5}"/>
          </ac:spMkLst>
        </pc:spChg>
        <pc:spChg chg="add">
          <ac:chgData name="Samantha Sheahan" userId="df2690d6937f58fd" providerId="LiveId" clId="{3175B27B-7759-4FD1-B109-69B0E1ACC24B}" dt="2019-04-01T15:31:50.773" v="5224" actId="26606"/>
          <ac:spMkLst>
            <pc:docMk/>
            <pc:sldMk cId="1132021119" sldId="265"/>
            <ac:spMk id="6" creationId="{E192707B-B929-41A7-9B41-E959A1C689E4}"/>
          </ac:spMkLst>
        </pc:spChg>
        <pc:spChg chg="add">
          <ac:chgData name="Samantha Sheahan" userId="df2690d6937f58fd" providerId="LiveId" clId="{3175B27B-7759-4FD1-B109-69B0E1ACC24B}" dt="2019-04-01T15:31:50.773" v="5224" actId="26606"/>
          <ac:spMkLst>
            <pc:docMk/>
            <pc:sldMk cId="1132021119" sldId="265"/>
            <ac:spMk id="7" creationId="{8FB4235C-4505-46C7-AD8F-8769A1972FC1}"/>
          </ac:spMkLst>
        </pc:spChg>
        <pc:spChg chg="add del">
          <ac:chgData name="Samantha Sheahan" userId="df2690d6937f58fd" providerId="LiveId" clId="{3175B27B-7759-4FD1-B109-69B0E1ACC24B}" dt="2019-04-01T15:31:47.668" v="5223" actId="26606"/>
          <ac:spMkLst>
            <pc:docMk/>
            <pc:sldMk cId="1132021119" sldId="265"/>
            <ac:spMk id="9" creationId="{E192707B-B929-41A7-9B41-E959A1C689E4}"/>
          </ac:spMkLst>
        </pc:spChg>
        <pc:spChg chg="add del">
          <ac:chgData name="Samantha Sheahan" userId="df2690d6937f58fd" providerId="LiveId" clId="{3175B27B-7759-4FD1-B109-69B0E1ACC24B}" dt="2019-04-01T15:31:47.668" v="5223" actId="26606"/>
          <ac:spMkLst>
            <pc:docMk/>
            <pc:sldMk cId="1132021119" sldId="265"/>
            <ac:spMk id="11" creationId="{8FB4235C-4505-46C7-AD8F-8769A1972FC1}"/>
          </ac:spMkLst>
        </pc:spChg>
        <pc:picChg chg="add mod ord">
          <ac:chgData name="Samantha Sheahan" userId="df2690d6937f58fd" providerId="LiveId" clId="{3175B27B-7759-4FD1-B109-69B0E1ACC24B}" dt="2019-04-01T15:32:38.578" v="5230" actId="29295"/>
          <ac:picMkLst>
            <pc:docMk/>
            <pc:sldMk cId="1132021119" sldId="265"/>
            <ac:picMk id="4" creationId="{E258C586-00BF-4619-99EA-0B043237089C}"/>
          </ac:picMkLst>
        </pc:picChg>
      </pc:sldChg>
      <pc:sldChg chg="modSp add">
        <pc:chgData name="Samantha Sheahan" userId="df2690d6937f58fd" providerId="LiveId" clId="{3175B27B-7759-4FD1-B109-69B0E1ACC24B}" dt="2019-04-03T10:52:48.042" v="5786" actId="20577"/>
        <pc:sldMkLst>
          <pc:docMk/>
          <pc:sldMk cId="1293733432" sldId="266"/>
        </pc:sldMkLst>
        <pc:spChg chg="mod">
          <ac:chgData name="Samantha Sheahan" userId="df2690d6937f58fd" providerId="LiveId" clId="{3175B27B-7759-4FD1-B109-69B0E1ACC24B}" dt="2019-04-01T11:13:29.378" v="2051" actId="20577"/>
          <ac:spMkLst>
            <pc:docMk/>
            <pc:sldMk cId="1293733432" sldId="266"/>
            <ac:spMk id="2" creationId="{E514FE86-1875-4FE1-B0B9-0963AE8F35F2}"/>
          </ac:spMkLst>
        </pc:spChg>
        <pc:spChg chg="mod">
          <ac:chgData name="Samantha Sheahan" userId="df2690d6937f58fd" providerId="LiveId" clId="{3175B27B-7759-4FD1-B109-69B0E1ACC24B}" dt="2019-04-03T10:52:48.042" v="5786" actId="20577"/>
          <ac:spMkLst>
            <pc:docMk/>
            <pc:sldMk cId="1293733432" sldId="266"/>
            <ac:spMk id="3" creationId="{D090D552-5914-4C45-9C32-41B8B74DE168}"/>
          </ac:spMkLst>
        </pc:spChg>
      </pc:sldChg>
      <pc:sldChg chg="addSp modSp add ord">
        <pc:chgData name="Samantha Sheahan" userId="df2690d6937f58fd" providerId="LiveId" clId="{3175B27B-7759-4FD1-B109-69B0E1ACC24B}" dt="2019-04-02T00:06:27.549" v="5670"/>
        <pc:sldMkLst>
          <pc:docMk/>
          <pc:sldMk cId="2309811006" sldId="270"/>
        </pc:sldMkLst>
        <pc:picChg chg="add mod modCrop">
          <ac:chgData name="Samantha Sheahan" userId="df2690d6937f58fd" providerId="LiveId" clId="{3175B27B-7759-4FD1-B109-69B0E1ACC24B}" dt="2019-04-01T15:24:28.805" v="5134" actId="1076"/>
          <ac:picMkLst>
            <pc:docMk/>
            <pc:sldMk cId="2309811006" sldId="270"/>
            <ac:picMk id="2" creationId="{2BFB005D-B63C-41F6-9DAC-C072C7EF74BB}"/>
          </ac:picMkLst>
        </pc:picChg>
        <pc:picChg chg="add mod modCrop">
          <ac:chgData name="Samantha Sheahan" userId="df2690d6937f58fd" providerId="LiveId" clId="{3175B27B-7759-4FD1-B109-69B0E1ACC24B}" dt="2019-04-01T15:24:36.614" v="5136" actId="1076"/>
          <ac:picMkLst>
            <pc:docMk/>
            <pc:sldMk cId="2309811006" sldId="270"/>
            <ac:picMk id="3" creationId="{8EAA4466-ED8D-400E-A922-18FFADEBD016}"/>
          </ac:picMkLst>
        </pc:picChg>
        <pc:picChg chg="add mod modCrop">
          <ac:chgData name="Samantha Sheahan" userId="df2690d6937f58fd" providerId="LiveId" clId="{3175B27B-7759-4FD1-B109-69B0E1ACC24B}" dt="2019-04-01T14:05:42.466" v="4779" actId="1076"/>
          <ac:picMkLst>
            <pc:docMk/>
            <pc:sldMk cId="2309811006" sldId="270"/>
            <ac:picMk id="4" creationId="{0D60FE0C-C6EE-45CE-ABC3-A109D0A9EC47}"/>
          </ac:picMkLst>
        </pc:picChg>
        <pc:picChg chg="add mod modCrop">
          <ac:chgData name="Samantha Sheahan" userId="df2690d6937f58fd" providerId="LiveId" clId="{3175B27B-7759-4FD1-B109-69B0E1ACC24B}" dt="2019-04-01T15:25:07.936" v="5141" actId="1076"/>
          <ac:picMkLst>
            <pc:docMk/>
            <pc:sldMk cId="2309811006" sldId="270"/>
            <ac:picMk id="5" creationId="{CFF27A56-2DB7-4996-80AF-BB6ACB077F2E}"/>
          </ac:picMkLst>
        </pc:picChg>
      </pc:sldChg>
      <pc:sldChg chg="addSp modSp add">
        <pc:chgData name="Samantha Sheahan" userId="df2690d6937f58fd" providerId="LiveId" clId="{3175B27B-7759-4FD1-B109-69B0E1ACC24B}" dt="2019-04-01T11:49:12.255" v="3247" actId="14100"/>
        <pc:sldMkLst>
          <pc:docMk/>
          <pc:sldMk cId="1845530262" sldId="271"/>
        </pc:sldMkLst>
        <pc:spChg chg="mod">
          <ac:chgData name="Samantha Sheahan" userId="df2690d6937f58fd" providerId="LiveId" clId="{3175B27B-7759-4FD1-B109-69B0E1ACC24B}" dt="2019-04-01T11:43:50.929" v="2947" actId="20577"/>
          <ac:spMkLst>
            <pc:docMk/>
            <pc:sldMk cId="1845530262" sldId="271"/>
            <ac:spMk id="2" creationId="{F8C8415D-2BBE-4365-8299-A585624DE40A}"/>
          </ac:spMkLst>
        </pc:spChg>
        <pc:spChg chg="mod">
          <ac:chgData name="Samantha Sheahan" userId="df2690d6937f58fd" providerId="LiveId" clId="{3175B27B-7759-4FD1-B109-69B0E1ACC24B}" dt="2019-04-01T11:49:12.255" v="3247" actId="14100"/>
          <ac:spMkLst>
            <pc:docMk/>
            <pc:sldMk cId="1845530262" sldId="271"/>
            <ac:spMk id="3" creationId="{A1F1D95A-5057-483F-9C2B-6BD1E00B5560}"/>
          </ac:spMkLst>
        </pc:spChg>
        <pc:picChg chg="add mod modCrop">
          <ac:chgData name="Samantha Sheahan" userId="df2690d6937f58fd" providerId="LiveId" clId="{3175B27B-7759-4FD1-B109-69B0E1ACC24B}" dt="2019-04-01T11:48:59.574" v="3245" actId="1076"/>
          <ac:picMkLst>
            <pc:docMk/>
            <pc:sldMk cId="1845530262" sldId="271"/>
            <ac:picMk id="4" creationId="{6DB41C5F-6E3A-4DBE-9FE5-ECC11A1D555E}"/>
          </ac:picMkLst>
        </pc:picChg>
      </pc:sldChg>
      <pc:sldChg chg="addSp modSp add">
        <pc:chgData name="Samantha Sheahan" userId="df2690d6937f58fd" providerId="LiveId" clId="{3175B27B-7759-4FD1-B109-69B0E1ACC24B}" dt="2019-04-01T15:36:00.475" v="5238" actId="1076"/>
        <pc:sldMkLst>
          <pc:docMk/>
          <pc:sldMk cId="2970363214" sldId="272"/>
        </pc:sldMkLst>
        <pc:spChg chg="mod">
          <ac:chgData name="Samantha Sheahan" userId="df2690d6937f58fd" providerId="LiveId" clId="{3175B27B-7759-4FD1-B109-69B0E1ACC24B}" dt="2019-04-01T11:50:29.387" v="3281" actId="20577"/>
          <ac:spMkLst>
            <pc:docMk/>
            <pc:sldMk cId="2970363214" sldId="272"/>
            <ac:spMk id="2" creationId="{272A9DC0-07A7-461B-9BBC-BB80E88C4312}"/>
          </ac:spMkLst>
        </pc:spChg>
        <pc:spChg chg="mod">
          <ac:chgData name="Samantha Sheahan" userId="df2690d6937f58fd" providerId="LiveId" clId="{3175B27B-7759-4FD1-B109-69B0E1ACC24B}" dt="2019-04-01T11:54:46.007" v="3576" actId="20577"/>
          <ac:spMkLst>
            <pc:docMk/>
            <pc:sldMk cId="2970363214" sldId="272"/>
            <ac:spMk id="3" creationId="{89968238-E893-4816-B2DB-589E56ADAF11}"/>
          </ac:spMkLst>
        </pc:spChg>
        <pc:picChg chg="add mod">
          <ac:chgData name="Samantha Sheahan" userId="df2690d6937f58fd" providerId="LiveId" clId="{3175B27B-7759-4FD1-B109-69B0E1ACC24B}" dt="2019-04-01T15:36:00.475" v="5238" actId="1076"/>
          <ac:picMkLst>
            <pc:docMk/>
            <pc:sldMk cId="2970363214" sldId="272"/>
            <ac:picMk id="4" creationId="{5A5FA198-A9B5-492F-9A48-B94B45CBC84F}"/>
          </ac:picMkLst>
        </pc:picChg>
        <pc:picChg chg="add mod">
          <ac:chgData name="Samantha Sheahan" userId="df2690d6937f58fd" providerId="LiveId" clId="{3175B27B-7759-4FD1-B109-69B0E1ACC24B}" dt="2019-04-01T15:35:54.280" v="5237" actId="1076"/>
          <ac:picMkLst>
            <pc:docMk/>
            <pc:sldMk cId="2970363214" sldId="272"/>
            <ac:picMk id="5" creationId="{5FFB167B-42ED-46D8-B7A2-72EAB120863E}"/>
          </ac:picMkLst>
        </pc:picChg>
      </pc:sldChg>
      <pc:sldChg chg="addSp delSp modSp add mod setBg setClrOvrMap">
        <pc:chgData name="Samantha Sheahan" userId="df2690d6937f58fd" providerId="LiveId" clId="{3175B27B-7759-4FD1-B109-69B0E1ACC24B}" dt="2019-04-01T15:36:15.771" v="5239" actId="26606"/>
        <pc:sldMkLst>
          <pc:docMk/>
          <pc:sldMk cId="1087014594" sldId="273"/>
        </pc:sldMkLst>
        <pc:spChg chg="mod">
          <ac:chgData name="Samantha Sheahan" userId="df2690d6937f58fd" providerId="LiveId" clId="{3175B27B-7759-4FD1-B109-69B0E1ACC24B}" dt="2019-04-01T15:36:15.771" v="5239" actId="26606"/>
          <ac:spMkLst>
            <pc:docMk/>
            <pc:sldMk cId="1087014594" sldId="273"/>
            <ac:spMk id="2" creationId="{769934D7-46F3-4361-BF10-26E4A06C761F}"/>
          </ac:spMkLst>
        </pc:spChg>
        <pc:spChg chg="del mod">
          <ac:chgData name="Samantha Sheahan" userId="df2690d6937f58fd" providerId="LiveId" clId="{3175B27B-7759-4FD1-B109-69B0E1ACC24B}" dt="2019-04-01T15:36:15.771" v="5239" actId="26606"/>
          <ac:spMkLst>
            <pc:docMk/>
            <pc:sldMk cId="1087014594" sldId="273"/>
            <ac:spMk id="3" creationId="{F4495FFB-D494-4F4B-B7CF-6A732F0927A0}"/>
          </ac:spMkLst>
        </pc:spChg>
        <pc:spChg chg="add">
          <ac:chgData name="Samantha Sheahan" userId="df2690d6937f58fd" providerId="LiveId" clId="{3175B27B-7759-4FD1-B109-69B0E1ACC24B}" dt="2019-04-01T15:36:15.771" v="5239" actId="26606"/>
          <ac:spMkLst>
            <pc:docMk/>
            <pc:sldMk cId="1087014594" sldId="273"/>
            <ac:spMk id="10" creationId="{8E90402B-F829-48C3-8037-7738137F2EF5}"/>
          </ac:spMkLst>
        </pc:spChg>
        <pc:spChg chg="add">
          <ac:chgData name="Samantha Sheahan" userId="df2690d6937f58fd" providerId="LiveId" clId="{3175B27B-7759-4FD1-B109-69B0E1ACC24B}" dt="2019-04-01T15:36:15.771" v="5239" actId="26606"/>
          <ac:spMkLst>
            <pc:docMk/>
            <pc:sldMk cId="1087014594" sldId="273"/>
            <ac:spMk id="12" creationId="{EE35CCD1-2093-4AC0-AABD-494F51FE882C}"/>
          </ac:spMkLst>
        </pc:spChg>
        <pc:spChg chg="add">
          <ac:chgData name="Samantha Sheahan" userId="df2690d6937f58fd" providerId="LiveId" clId="{3175B27B-7759-4FD1-B109-69B0E1ACC24B}" dt="2019-04-01T15:36:15.771" v="5239" actId="26606"/>
          <ac:spMkLst>
            <pc:docMk/>
            <pc:sldMk cId="1087014594" sldId="273"/>
            <ac:spMk id="14" creationId="{EB32BAC1-5F58-428B-A1B8-B0BBB38A6657}"/>
          </ac:spMkLst>
        </pc:spChg>
        <pc:graphicFrameChg chg="add">
          <ac:chgData name="Samantha Sheahan" userId="df2690d6937f58fd" providerId="LiveId" clId="{3175B27B-7759-4FD1-B109-69B0E1ACC24B}" dt="2019-04-01T15:36:15.771" v="5239" actId="26606"/>
          <ac:graphicFrameMkLst>
            <pc:docMk/>
            <pc:sldMk cId="1087014594" sldId="273"/>
            <ac:graphicFrameMk id="5" creationId="{679C12FF-CD15-488D-B193-936FA3CC314C}"/>
          </ac:graphicFrameMkLst>
        </pc:graphicFrameChg>
      </pc:sldChg>
      <pc:sldChg chg="addSp delSp modSp add mod setBg">
        <pc:chgData name="Samantha Sheahan" userId="df2690d6937f58fd" providerId="LiveId" clId="{3175B27B-7759-4FD1-B109-69B0E1ACC24B}" dt="2019-04-01T15:39:29.714" v="5291" actId="12"/>
        <pc:sldMkLst>
          <pc:docMk/>
          <pc:sldMk cId="3663358335" sldId="274"/>
        </pc:sldMkLst>
        <pc:spChg chg="mod">
          <ac:chgData name="Samantha Sheahan" userId="df2690d6937f58fd" providerId="LiveId" clId="{3175B27B-7759-4FD1-B109-69B0E1ACC24B}" dt="2019-04-01T15:36:43.049" v="5240" actId="26606"/>
          <ac:spMkLst>
            <pc:docMk/>
            <pc:sldMk cId="3663358335" sldId="274"/>
            <ac:spMk id="2" creationId="{D701C309-5613-4F25-AEF0-08CD8C0CC5B0}"/>
          </ac:spMkLst>
        </pc:spChg>
        <pc:spChg chg="del">
          <ac:chgData name="Samantha Sheahan" userId="df2690d6937f58fd" providerId="LiveId" clId="{3175B27B-7759-4FD1-B109-69B0E1ACC24B}" dt="2019-04-01T11:59:35.108" v="3788"/>
          <ac:spMkLst>
            <pc:docMk/>
            <pc:sldMk cId="3663358335" sldId="274"/>
            <ac:spMk id="3" creationId="{CCD0F7C9-8D20-4CC7-A1B6-3D7102F15750}"/>
          </ac:spMkLst>
        </pc:spChg>
        <pc:spChg chg="mod">
          <ac:chgData name="Samantha Sheahan" userId="df2690d6937f58fd" providerId="LiveId" clId="{3175B27B-7759-4FD1-B109-69B0E1ACC24B}" dt="2019-04-01T15:39:29.714" v="5291" actId="12"/>
          <ac:spMkLst>
            <pc:docMk/>
            <pc:sldMk cId="3663358335" sldId="274"/>
            <ac:spMk id="4" creationId="{D6B85ECB-F7AC-4233-BF3F-F1CF0FA76E15}"/>
          </ac:spMkLst>
        </pc:spChg>
        <pc:spChg chg="add">
          <ac:chgData name="Samantha Sheahan" userId="df2690d6937f58fd" providerId="LiveId" clId="{3175B27B-7759-4FD1-B109-69B0E1ACC24B}" dt="2019-04-01T15:36:43.049" v="5240" actId="26606"/>
          <ac:spMkLst>
            <pc:docMk/>
            <pc:sldMk cId="3663358335" sldId="274"/>
            <ac:spMk id="10" creationId="{3DE8C63E-8D14-47EC-8FFD-7471461ED5E8}"/>
          </ac:spMkLst>
        </pc:spChg>
        <pc:spChg chg="add">
          <ac:chgData name="Samantha Sheahan" userId="df2690d6937f58fd" providerId="LiveId" clId="{3175B27B-7759-4FD1-B109-69B0E1ACC24B}" dt="2019-04-01T15:36:43.049" v="5240" actId="26606"/>
          <ac:spMkLst>
            <pc:docMk/>
            <pc:sldMk cId="3663358335" sldId="274"/>
            <ac:spMk id="12" creationId="{E0F55756-5517-4E65-9936-F04BB3279149}"/>
          </ac:spMkLst>
        </pc:spChg>
        <pc:spChg chg="add">
          <ac:chgData name="Samantha Sheahan" userId="df2690d6937f58fd" providerId="LiveId" clId="{3175B27B-7759-4FD1-B109-69B0E1ACC24B}" dt="2019-04-01T15:36:43.049" v="5240" actId="26606"/>
          <ac:spMkLst>
            <pc:docMk/>
            <pc:sldMk cId="3663358335" sldId="274"/>
            <ac:spMk id="14" creationId="{9BC3E364-5A48-4567-B65D-0880753EE87B}"/>
          </ac:spMkLst>
        </pc:spChg>
        <pc:spChg chg="add">
          <ac:chgData name="Samantha Sheahan" userId="df2690d6937f58fd" providerId="LiveId" clId="{3175B27B-7759-4FD1-B109-69B0E1ACC24B}" dt="2019-04-01T15:36:43.049" v="5240" actId="26606"/>
          <ac:spMkLst>
            <pc:docMk/>
            <pc:sldMk cId="3663358335" sldId="274"/>
            <ac:spMk id="16" creationId="{0B80BFB4-DA7E-4E98-BE01-534889F415C1}"/>
          </ac:spMkLst>
        </pc:spChg>
        <pc:picChg chg="add mod modCrop">
          <ac:chgData name="Samantha Sheahan" userId="df2690d6937f58fd" providerId="LiveId" clId="{3175B27B-7759-4FD1-B109-69B0E1ACC24B}" dt="2019-04-01T15:36:53.145" v="5242" actId="14100"/>
          <ac:picMkLst>
            <pc:docMk/>
            <pc:sldMk cId="3663358335" sldId="274"/>
            <ac:picMk id="5" creationId="{8D86F0C9-3CB0-478F-94BA-238F44E4DDDA}"/>
          </ac:picMkLst>
        </pc:picChg>
      </pc:sldChg>
      <pc:sldChg chg="addSp delSp modSp add mod setBg setClrOvrMap">
        <pc:chgData name="Samantha Sheahan" userId="df2690d6937f58fd" providerId="LiveId" clId="{3175B27B-7759-4FD1-B109-69B0E1ACC24B}" dt="2019-04-01T15:40:25.265" v="5302" actId="26606"/>
        <pc:sldMkLst>
          <pc:docMk/>
          <pc:sldMk cId="2392219805" sldId="275"/>
        </pc:sldMkLst>
        <pc:spChg chg="mod">
          <ac:chgData name="Samantha Sheahan" userId="df2690d6937f58fd" providerId="LiveId" clId="{3175B27B-7759-4FD1-B109-69B0E1ACC24B}" dt="2019-04-01T15:40:25.265" v="5302" actId="26606"/>
          <ac:spMkLst>
            <pc:docMk/>
            <pc:sldMk cId="2392219805" sldId="275"/>
            <ac:spMk id="2" creationId="{6424A9DC-D8D4-42C6-A21B-8EE4314B7478}"/>
          </ac:spMkLst>
        </pc:spChg>
        <pc:spChg chg="add del mod">
          <ac:chgData name="Samantha Sheahan" userId="df2690d6937f58fd" providerId="LiveId" clId="{3175B27B-7759-4FD1-B109-69B0E1ACC24B}" dt="2019-04-01T15:40:25.265" v="5302" actId="26606"/>
          <ac:spMkLst>
            <pc:docMk/>
            <pc:sldMk cId="2392219805" sldId="275"/>
            <ac:spMk id="3" creationId="{AB81CE7E-8225-48C0-BF98-7510F5ECB1AC}"/>
          </ac:spMkLst>
        </pc:spChg>
        <pc:spChg chg="add del">
          <ac:chgData name="Samantha Sheahan" userId="df2690d6937f58fd" providerId="LiveId" clId="{3175B27B-7759-4FD1-B109-69B0E1ACC24B}" dt="2019-04-01T15:39:58.764" v="5295" actId="26606"/>
          <ac:spMkLst>
            <pc:docMk/>
            <pc:sldMk cId="2392219805" sldId="275"/>
            <ac:spMk id="8" creationId="{ED15573D-0E45-4691-B525-471152EC18CD}"/>
          </ac:spMkLst>
        </pc:spChg>
        <pc:spChg chg="add del">
          <ac:chgData name="Samantha Sheahan" userId="df2690d6937f58fd" providerId="LiveId" clId="{3175B27B-7759-4FD1-B109-69B0E1ACC24B}" dt="2019-04-01T15:39:57.089" v="5293" actId="26606"/>
          <ac:spMkLst>
            <pc:docMk/>
            <pc:sldMk cId="2392219805" sldId="275"/>
            <ac:spMk id="10" creationId="{FC280602-6B4E-4A9C-91DA-10765899E876}"/>
          </ac:spMkLst>
        </pc:spChg>
        <pc:spChg chg="add del">
          <ac:chgData name="Samantha Sheahan" userId="df2690d6937f58fd" providerId="LiveId" clId="{3175B27B-7759-4FD1-B109-69B0E1ACC24B}" dt="2019-04-01T15:39:57.089" v="5293" actId="26606"/>
          <ac:spMkLst>
            <pc:docMk/>
            <pc:sldMk cId="2392219805" sldId="275"/>
            <ac:spMk id="12" creationId="{D863A707-C950-46B3-A33E-745CFD385F8A}"/>
          </ac:spMkLst>
        </pc:spChg>
        <pc:spChg chg="add del">
          <ac:chgData name="Samantha Sheahan" userId="df2690d6937f58fd" providerId="LiveId" clId="{3175B27B-7759-4FD1-B109-69B0E1ACC24B}" dt="2019-04-01T15:39:57.089" v="5293" actId="26606"/>
          <ac:spMkLst>
            <pc:docMk/>
            <pc:sldMk cId="2392219805" sldId="275"/>
            <ac:spMk id="14" creationId="{4294E7DD-8358-41B4-983D-A97A1A11A0DF}"/>
          </ac:spMkLst>
        </pc:spChg>
        <pc:spChg chg="add del">
          <ac:chgData name="Samantha Sheahan" userId="df2690d6937f58fd" providerId="LiveId" clId="{3175B27B-7759-4FD1-B109-69B0E1ACC24B}" dt="2019-04-01T15:39:57.089" v="5293" actId="26606"/>
          <ac:spMkLst>
            <pc:docMk/>
            <pc:sldMk cId="2392219805" sldId="275"/>
            <ac:spMk id="16" creationId="{EA26AAF4-9243-4564-9869-A0081F6EB50D}"/>
          </ac:spMkLst>
        </pc:spChg>
        <pc:spChg chg="add del">
          <ac:chgData name="Samantha Sheahan" userId="df2690d6937f58fd" providerId="LiveId" clId="{3175B27B-7759-4FD1-B109-69B0E1ACC24B}" dt="2019-04-01T15:39:57.089" v="5293" actId="26606"/>
          <ac:spMkLst>
            <pc:docMk/>
            <pc:sldMk cId="2392219805" sldId="275"/>
            <ac:spMk id="18" creationId="{BBC6212C-3141-4CEC-BD34-E90B534C22C6}"/>
          </ac:spMkLst>
        </pc:spChg>
        <pc:spChg chg="add del">
          <ac:chgData name="Samantha Sheahan" userId="df2690d6937f58fd" providerId="LiveId" clId="{3175B27B-7759-4FD1-B109-69B0E1ACC24B}" dt="2019-04-01T15:39:58.764" v="5295" actId="26606"/>
          <ac:spMkLst>
            <pc:docMk/>
            <pc:sldMk cId="2392219805" sldId="275"/>
            <ac:spMk id="20" creationId="{9E448559-19A4-4252-8C27-54C1DA906F8A}"/>
          </ac:spMkLst>
        </pc:spChg>
        <pc:spChg chg="add del">
          <ac:chgData name="Samantha Sheahan" userId="df2690d6937f58fd" providerId="LiveId" clId="{3175B27B-7759-4FD1-B109-69B0E1ACC24B}" dt="2019-04-01T15:39:58.764" v="5295" actId="26606"/>
          <ac:spMkLst>
            <pc:docMk/>
            <pc:sldMk cId="2392219805" sldId="275"/>
            <ac:spMk id="21" creationId="{E499DDB0-F27A-44CC-8E62-15E86AF9E00E}"/>
          </ac:spMkLst>
        </pc:spChg>
        <pc:spChg chg="add del">
          <ac:chgData name="Samantha Sheahan" userId="df2690d6937f58fd" providerId="LiveId" clId="{3175B27B-7759-4FD1-B109-69B0E1ACC24B}" dt="2019-04-01T15:39:58.764" v="5295" actId="26606"/>
          <ac:spMkLst>
            <pc:docMk/>
            <pc:sldMk cId="2392219805" sldId="275"/>
            <ac:spMk id="22" creationId="{AB81CE7E-8225-48C0-BF98-7510F5ECB1AC}"/>
          </ac:spMkLst>
        </pc:spChg>
        <pc:spChg chg="add del">
          <ac:chgData name="Samantha Sheahan" userId="df2690d6937f58fd" providerId="LiveId" clId="{3175B27B-7759-4FD1-B109-69B0E1ACC24B}" dt="2019-04-01T15:40:03.261" v="5297" actId="26606"/>
          <ac:spMkLst>
            <pc:docMk/>
            <pc:sldMk cId="2392219805" sldId="275"/>
            <ac:spMk id="24" creationId="{A009E310-C7C2-4F23-B466-4417C8ED3B99}"/>
          </ac:spMkLst>
        </pc:spChg>
        <pc:spChg chg="add del">
          <ac:chgData name="Samantha Sheahan" userId="df2690d6937f58fd" providerId="LiveId" clId="{3175B27B-7759-4FD1-B109-69B0E1ACC24B}" dt="2019-04-01T15:40:03.261" v="5297" actId="26606"/>
          <ac:spMkLst>
            <pc:docMk/>
            <pc:sldMk cId="2392219805" sldId="275"/>
            <ac:spMk id="25" creationId="{23FB29C5-9E32-4F49-A689-B10EE31E5B31}"/>
          </ac:spMkLst>
        </pc:spChg>
        <pc:spChg chg="add del">
          <ac:chgData name="Samantha Sheahan" userId="df2690d6937f58fd" providerId="LiveId" clId="{3175B27B-7759-4FD1-B109-69B0E1ACC24B}" dt="2019-04-01T15:40:03.261" v="5297" actId="26606"/>
          <ac:spMkLst>
            <pc:docMk/>
            <pc:sldMk cId="2392219805" sldId="275"/>
            <ac:spMk id="26" creationId="{A4C31FF5-F97E-4082-BFC5-A880DB9F3F00}"/>
          </ac:spMkLst>
        </pc:spChg>
        <pc:spChg chg="add del">
          <ac:chgData name="Samantha Sheahan" userId="df2690d6937f58fd" providerId="LiveId" clId="{3175B27B-7759-4FD1-B109-69B0E1ACC24B}" dt="2019-04-01T15:40:03.261" v="5297" actId="26606"/>
          <ac:spMkLst>
            <pc:docMk/>
            <pc:sldMk cId="2392219805" sldId="275"/>
            <ac:spMk id="27" creationId="{6015B4CE-42DE-4E9B-B800-B5B8142E6FCB}"/>
          </ac:spMkLst>
        </pc:spChg>
        <pc:spChg chg="add del">
          <ac:chgData name="Samantha Sheahan" userId="df2690d6937f58fd" providerId="LiveId" clId="{3175B27B-7759-4FD1-B109-69B0E1ACC24B}" dt="2019-04-01T15:40:03.261" v="5297" actId="26606"/>
          <ac:spMkLst>
            <pc:docMk/>
            <pc:sldMk cId="2392219805" sldId="275"/>
            <ac:spMk id="28" creationId="{AB81CE7E-8225-48C0-BF98-7510F5ECB1AC}"/>
          </ac:spMkLst>
        </pc:spChg>
        <pc:spChg chg="add del">
          <ac:chgData name="Samantha Sheahan" userId="df2690d6937f58fd" providerId="LiveId" clId="{3175B27B-7759-4FD1-B109-69B0E1ACC24B}" dt="2019-04-01T15:40:25.234" v="5301" actId="26606"/>
          <ac:spMkLst>
            <pc:docMk/>
            <pc:sldMk cId="2392219805" sldId="275"/>
            <ac:spMk id="32" creationId="{8E90402B-F829-48C3-8037-7738137F2EF5}"/>
          </ac:spMkLst>
        </pc:spChg>
        <pc:spChg chg="add del">
          <ac:chgData name="Samantha Sheahan" userId="df2690d6937f58fd" providerId="LiveId" clId="{3175B27B-7759-4FD1-B109-69B0E1ACC24B}" dt="2019-04-01T15:40:25.234" v="5301" actId="26606"/>
          <ac:spMkLst>
            <pc:docMk/>
            <pc:sldMk cId="2392219805" sldId="275"/>
            <ac:spMk id="33" creationId="{EE35CCD1-2093-4AC0-AABD-494F51FE882C}"/>
          </ac:spMkLst>
        </pc:spChg>
        <pc:spChg chg="add del">
          <ac:chgData name="Samantha Sheahan" userId="df2690d6937f58fd" providerId="LiveId" clId="{3175B27B-7759-4FD1-B109-69B0E1ACC24B}" dt="2019-04-01T15:40:25.234" v="5301" actId="26606"/>
          <ac:spMkLst>
            <pc:docMk/>
            <pc:sldMk cId="2392219805" sldId="275"/>
            <ac:spMk id="34" creationId="{EB32BAC1-5F58-428B-A1B8-B0BBB38A6657}"/>
          </ac:spMkLst>
        </pc:spChg>
        <pc:spChg chg="add">
          <ac:chgData name="Samantha Sheahan" userId="df2690d6937f58fd" providerId="LiveId" clId="{3175B27B-7759-4FD1-B109-69B0E1ACC24B}" dt="2019-04-01T15:40:25.265" v="5302" actId="26606"/>
          <ac:spMkLst>
            <pc:docMk/>
            <pc:sldMk cId="2392219805" sldId="275"/>
            <ac:spMk id="37" creationId="{8E90402B-F829-48C3-8037-7738137F2EF5}"/>
          </ac:spMkLst>
        </pc:spChg>
        <pc:spChg chg="add">
          <ac:chgData name="Samantha Sheahan" userId="df2690d6937f58fd" providerId="LiveId" clId="{3175B27B-7759-4FD1-B109-69B0E1ACC24B}" dt="2019-04-01T15:40:25.265" v="5302" actId="26606"/>
          <ac:spMkLst>
            <pc:docMk/>
            <pc:sldMk cId="2392219805" sldId="275"/>
            <ac:spMk id="38" creationId="{EE35CCD1-2093-4AC0-AABD-494F51FE882C}"/>
          </ac:spMkLst>
        </pc:spChg>
        <pc:spChg chg="add">
          <ac:chgData name="Samantha Sheahan" userId="df2690d6937f58fd" providerId="LiveId" clId="{3175B27B-7759-4FD1-B109-69B0E1ACC24B}" dt="2019-04-01T15:40:25.265" v="5302" actId="26606"/>
          <ac:spMkLst>
            <pc:docMk/>
            <pc:sldMk cId="2392219805" sldId="275"/>
            <ac:spMk id="39" creationId="{EB32BAC1-5F58-428B-A1B8-B0BBB38A6657}"/>
          </ac:spMkLst>
        </pc:spChg>
        <pc:graphicFrameChg chg="add del">
          <ac:chgData name="Samantha Sheahan" userId="df2690d6937f58fd" providerId="LiveId" clId="{3175B27B-7759-4FD1-B109-69B0E1ACC24B}" dt="2019-04-01T15:39:57.089" v="5293" actId="26606"/>
          <ac:graphicFrameMkLst>
            <pc:docMk/>
            <pc:sldMk cId="2392219805" sldId="275"/>
            <ac:graphicFrameMk id="5" creationId="{D0B6B2F8-D6AF-44A2-9972-667E83C7FD7B}"/>
          </ac:graphicFrameMkLst>
        </pc:graphicFrameChg>
        <pc:graphicFrameChg chg="add del">
          <ac:chgData name="Samantha Sheahan" userId="df2690d6937f58fd" providerId="LiveId" clId="{3175B27B-7759-4FD1-B109-69B0E1ACC24B}" dt="2019-04-01T15:40:07.504" v="5299" actId="26606"/>
          <ac:graphicFrameMkLst>
            <pc:docMk/>
            <pc:sldMk cId="2392219805" sldId="275"/>
            <ac:graphicFrameMk id="30" creationId="{D445F1B5-7032-4D8D-99E8-C3E656C76DF1}"/>
          </ac:graphicFrameMkLst>
        </pc:graphicFrameChg>
        <pc:graphicFrameChg chg="add del">
          <ac:chgData name="Samantha Sheahan" userId="df2690d6937f58fd" providerId="LiveId" clId="{3175B27B-7759-4FD1-B109-69B0E1ACC24B}" dt="2019-04-01T15:40:25.234" v="5301" actId="26606"/>
          <ac:graphicFrameMkLst>
            <pc:docMk/>
            <pc:sldMk cId="2392219805" sldId="275"/>
            <ac:graphicFrameMk id="35" creationId="{EE036AB2-4E4E-43C9-94F1-EDDC50811CB2}"/>
          </ac:graphicFrameMkLst>
        </pc:graphicFrameChg>
        <pc:graphicFrameChg chg="add">
          <ac:chgData name="Samantha Sheahan" userId="df2690d6937f58fd" providerId="LiveId" clId="{3175B27B-7759-4FD1-B109-69B0E1ACC24B}" dt="2019-04-01T15:40:25.265" v="5302" actId="26606"/>
          <ac:graphicFrameMkLst>
            <pc:docMk/>
            <pc:sldMk cId="2392219805" sldId="275"/>
            <ac:graphicFrameMk id="40" creationId="{035F4215-7FD0-4ED7-AEDC-EBFC67CDA20E}"/>
          </ac:graphicFrameMkLst>
        </pc:graphicFrameChg>
      </pc:sldChg>
      <pc:sldChg chg="addSp delSp modSp add">
        <pc:chgData name="Samantha Sheahan" userId="df2690d6937f58fd" providerId="LiveId" clId="{3175B27B-7759-4FD1-B109-69B0E1ACC24B}" dt="2019-04-01T15:49:02.450" v="5607" actId="122"/>
        <pc:sldMkLst>
          <pc:docMk/>
          <pc:sldMk cId="3300377073" sldId="276"/>
        </pc:sldMkLst>
        <pc:spChg chg="mod">
          <ac:chgData name="Samantha Sheahan" userId="df2690d6937f58fd" providerId="LiveId" clId="{3175B27B-7759-4FD1-B109-69B0E1ACC24B}" dt="2019-04-01T15:49:02.450" v="5607" actId="122"/>
          <ac:spMkLst>
            <pc:docMk/>
            <pc:sldMk cId="3300377073" sldId="276"/>
            <ac:spMk id="2" creationId="{74E7A6B3-97F8-441D-8E02-8C674C0C4EF9}"/>
          </ac:spMkLst>
        </pc:spChg>
        <pc:spChg chg="del">
          <ac:chgData name="Samantha Sheahan" userId="df2690d6937f58fd" providerId="LiveId" clId="{3175B27B-7759-4FD1-B109-69B0E1ACC24B}" dt="2019-04-01T12:58:54.951" v="4230"/>
          <ac:spMkLst>
            <pc:docMk/>
            <pc:sldMk cId="3300377073" sldId="276"/>
            <ac:spMk id="3" creationId="{9D4C1616-ED12-40B4-9CE6-E9E76D10FB5B}"/>
          </ac:spMkLst>
        </pc:spChg>
        <pc:spChg chg="mod">
          <ac:chgData name="Samantha Sheahan" userId="df2690d6937f58fd" providerId="LiveId" clId="{3175B27B-7759-4FD1-B109-69B0E1ACC24B}" dt="2019-04-01T15:48:54.558" v="5606" actId="27636"/>
          <ac:spMkLst>
            <pc:docMk/>
            <pc:sldMk cId="3300377073" sldId="276"/>
            <ac:spMk id="4" creationId="{2AB0D2D2-1FB9-4D99-9B14-6A7FF159FD9A}"/>
          </ac:spMkLst>
        </pc:spChg>
        <pc:picChg chg="add mod modCrop">
          <ac:chgData name="Samantha Sheahan" userId="df2690d6937f58fd" providerId="LiveId" clId="{3175B27B-7759-4FD1-B109-69B0E1ACC24B}" dt="2019-04-01T15:48:28.202" v="5598" actId="732"/>
          <ac:picMkLst>
            <pc:docMk/>
            <pc:sldMk cId="3300377073" sldId="276"/>
            <ac:picMk id="5" creationId="{D9EA9BB0-7924-4C61-A0FC-B16BCBE6ABF4}"/>
          </ac:picMkLst>
        </pc:picChg>
      </pc:sldChg>
      <pc:sldChg chg="addSp delSp modSp add mod setBg setClrOvrMap">
        <pc:chgData name="Samantha Sheahan" userId="df2690d6937f58fd" providerId="LiveId" clId="{3175B27B-7759-4FD1-B109-69B0E1ACC24B}" dt="2019-04-01T13:11:39.440" v="4413" actId="26606"/>
        <pc:sldMkLst>
          <pc:docMk/>
          <pc:sldMk cId="1388427316" sldId="277"/>
        </pc:sldMkLst>
        <pc:spChg chg="del">
          <ac:chgData name="Samantha Sheahan" userId="df2690d6937f58fd" providerId="LiveId" clId="{3175B27B-7759-4FD1-B109-69B0E1ACC24B}" dt="2019-04-01T13:08:20.893" v="4269"/>
          <ac:spMkLst>
            <pc:docMk/>
            <pc:sldMk cId="1388427316" sldId="277"/>
            <ac:spMk id="2" creationId="{FF7F7241-27E3-425E-9BA9-8543F0A9403B}"/>
          </ac:spMkLst>
        </pc:spChg>
        <pc:spChg chg="del">
          <ac:chgData name="Samantha Sheahan" userId="df2690d6937f58fd" providerId="LiveId" clId="{3175B27B-7759-4FD1-B109-69B0E1ACC24B}" dt="2019-04-01T13:08:20.893" v="4269"/>
          <ac:spMkLst>
            <pc:docMk/>
            <pc:sldMk cId="1388427316" sldId="277"/>
            <ac:spMk id="3" creationId="{4FA8E1A0-AFB1-476A-B213-3C27CE61EA00}"/>
          </ac:spMkLst>
        </pc:spChg>
        <pc:spChg chg="del">
          <ac:chgData name="Samantha Sheahan" userId="df2690d6937f58fd" providerId="LiveId" clId="{3175B27B-7759-4FD1-B109-69B0E1ACC24B}" dt="2019-04-01T13:08:20.893" v="4269"/>
          <ac:spMkLst>
            <pc:docMk/>
            <pc:sldMk cId="1388427316" sldId="277"/>
            <ac:spMk id="4" creationId="{550B0969-0E34-42CE-8482-92C4AAC0150B}"/>
          </ac:spMkLst>
        </pc:spChg>
        <pc:spChg chg="add mod">
          <ac:chgData name="Samantha Sheahan" userId="df2690d6937f58fd" providerId="LiveId" clId="{3175B27B-7759-4FD1-B109-69B0E1ACC24B}" dt="2019-04-01T13:11:39.440" v="4413" actId="26606"/>
          <ac:spMkLst>
            <pc:docMk/>
            <pc:sldMk cId="1388427316" sldId="277"/>
            <ac:spMk id="5" creationId="{1082E1EC-32E7-4397-9448-7B43478A7994}"/>
          </ac:spMkLst>
        </pc:spChg>
        <pc:spChg chg="add del mod">
          <ac:chgData name="Samantha Sheahan" userId="df2690d6937f58fd" providerId="LiveId" clId="{3175B27B-7759-4FD1-B109-69B0E1ACC24B}" dt="2019-04-01T13:11:39.440" v="4413" actId="26606"/>
          <ac:spMkLst>
            <pc:docMk/>
            <pc:sldMk cId="1388427316" sldId="277"/>
            <ac:spMk id="6" creationId="{627CB950-7300-4A2C-B4A5-CCA96554C81A}"/>
          </ac:spMkLst>
        </pc:spChg>
        <pc:spChg chg="add">
          <ac:chgData name="Samantha Sheahan" userId="df2690d6937f58fd" providerId="LiveId" clId="{3175B27B-7759-4FD1-B109-69B0E1ACC24B}" dt="2019-04-01T13:11:39.440" v="4413" actId="26606"/>
          <ac:spMkLst>
            <pc:docMk/>
            <pc:sldMk cId="1388427316" sldId="277"/>
            <ac:spMk id="13" creationId="{8E90402B-F829-48C3-8037-7738137F2EF5}"/>
          </ac:spMkLst>
        </pc:spChg>
        <pc:spChg chg="add">
          <ac:chgData name="Samantha Sheahan" userId="df2690d6937f58fd" providerId="LiveId" clId="{3175B27B-7759-4FD1-B109-69B0E1ACC24B}" dt="2019-04-01T13:11:39.440" v="4413" actId="26606"/>
          <ac:spMkLst>
            <pc:docMk/>
            <pc:sldMk cId="1388427316" sldId="277"/>
            <ac:spMk id="15" creationId="{EE35CCD1-2093-4AC0-AABD-494F51FE882C}"/>
          </ac:spMkLst>
        </pc:spChg>
        <pc:spChg chg="add">
          <ac:chgData name="Samantha Sheahan" userId="df2690d6937f58fd" providerId="LiveId" clId="{3175B27B-7759-4FD1-B109-69B0E1ACC24B}" dt="2019-04-01T13:11:39.440" v="4413" actId="26606"/>
          <ac:spMkLst>
            <pc:docMk/>
            <pc:sldMk cId="1388427316" sldId="277"/>
            <ac:spMk id="17" creationId="{EB32BAC1-5F58-428B-A1B8-B0BBB38A6657}"/>
          </ac:spMkLst>
        </pc:spChg>
        <pc:graphicFrameChg chg="add">
          <ac:chgData name="Samantha Sheahan" userId="df2690d6937f58fd" providerId="LiveId" clId="{3175B27B-7759-4FD1-B109-69B0E1ACC24B}" dt="2019-04-01T13:11:39.440" v="4413" actId="26606"/>
          <ac:graphicFrameMkLst>
            <pc:docMk/>
            <pc:sldMk cId="1388427316" sldId="277"/>
            <ac:graphicFrameMk id="8" creationId="{02AEADFC-5FDE-4D68-B48B-F5BD910D0A9F}"/>
          </ac:graphicFrameMkLst>
        </pc:graphicFrameChg>
      </pc:sldChg>
      <pc:sldChg chg="addSp delSp modSp add mod setBg setClrOvrMap">
        <pc:chgData name="Samantha Sheahan" userId="df2690d6937f58fd" providerId="LiveId" clId="{3175B27B-7759-4FD1-B109-69B0E1ACC24B}" dt="2019-04-03T10:43:42.155" v="5722" actId="26606"/>
        <pc:sldMkLst>
          <pc:docMk/>
          <pc:sldMk cId="3319901" sldId="278"/>
        </pc:sldMkLst>
        <pc:spChg chg="mod">
          <ac:chgData name="Samantha Sheahan" userId="df2690d6937f58fd" providerId="LiveId" clId="{3175B27B-7759-4FD1-B109-69B0E1ACC24B}" dt="2019-04-03T10:43:42.129" v="5721" actId="26606"/>
          <ac:spMkLst>
            <pc:docMk/>
            <pc:sldMk cId="3319901" sldId="278"/>
            <ac:spMk id="2" creationId="{A3937247-E826-44EA-8621-215A4E1F4300}"/>
          </ac:spMkLst>
        </pc:spChg>
        <pc:spChg chg="del mod">
          <ac:chgData name="Samantha Sheahan" userId="df2690d6937f58fd" providerId="LiveId" clId="{3175B27B-7759-4FD1-B109-69B0E1ACC24B}" dt="2019-04-01T15:40:50.633" v="5303" actId="26606"/>
          <ac:spMkLst>
            <pc:docMk/>
            <pc:sldMk cId="3319901" sldId="278"/>
            <ac:spMk id="3" creationId="{5D2A4FEE-21FB-40E5-823F-A20BF7F5AF93}"/>
          </ac:spMkLst>
        </pc:spChg>
        <pc:spChg chg="add del">
          <ac:chgData name="Samantha Sheahan" userId="df2690d6937f58fd" providerId="LiveId" clId="{3175B27B-7759-4FD1-B109-69B0E1ACC24B}" dt="2019-04-03T10:41:06.914" v="5694" actId="26606"/>
          <ac:spMkLst>
            <pc:docMk/>
            <pc:sldMk cId="3319901" sldId="278"/>
            <ac:spMk id="10" creationId="{8E90402B-F829-48C3-8037-7738137F2EF5}"/>
          </ac:spMkLst>
        </pc:spChg>
        <pc:spChg chg="add del">
          <ac:chgData name="Samantha Sheahan" userId="df2690d6937f58fd" providerId="LiveId" clId="{3175B27B-7759-4FD1-B109-69B0E1ACC24B}" dt="2019-04-03T10:41:06.914" v="5694" actId="26606"/>
          <ac:spMkLst>
            <pc:docMk/>
            <pc:sldMk cId="3319901" sldId="278"/>
            <ac:spMk id="12" creationId="{EE35CCD1-2093-4AC0-AABD-494F51FE882C}"/>
          </ac:spMkLst>
        </pc:spChg>
        <pc:spChg chg="add del">
          <ac:chgData name="Samantha Sheahan" userId="df2690d6937f58fd" providerId="LiveId" clId="{3175B27B-7759-4FD1-B109-69B0E1ACC24B}" dt="2019-04-03T10:41:06.914" v="5694" actId="26606"/>
          <ac:spMkLst>
            <pc:docMk/>
            <pc:sldMk cId="3319901" sldId="278"/>
            <ac:spMk id="14" creationId="{EB32BAC1-5F58-428B-A1B8-B0BBB38A6657}"/>
          </ac:spMkLst>
        </pc:spChg>
        <pc:spChg chg="add del">
          <ac:chgData name="Samantha Sheahan" userId="df2690d6937f58fd" providerId="LiveId" clId="{3175B27B-7759-4FD1-B109-69B0E1ACC24B}" dt="2019-04-03T10:41:06.880" v="5693" actId="26606"/>
          <ac:spMkLst>
            <pc:docMk/>
            <pc:sldMk cId="3319901" sldId="278"/>
            <ac:spMk id="19" creationId="{8E90402B-F829-48C3-8037-7738137F2EF5}"/>
          </ac:spMkLst>
        </pc:spChg>
        <pc:spChg chg="add del">
          <ac:chgData name="Samantha Sheahan" userId="df2690d6937f58fd" providerId="LiveId" clId="{3175B27B-7759-4FD1-B109-69B0E1ACC24B}" dt="2019-04-03T10:41:06.880" v="5693" actId="26606"/>
          <ac:spMkLst>
            <pc:docMk/>
            <pc:sldMk cId="3319901" sldId="278"/>
            <ac:spMk id="21" creationId="{EE35CCD1-2093-4AC0-AABD-494F51FE882C}"/>
          </ac:spMkLst>
        </pc:spChg>
        <pc:spChg chg="add del">
          <ac:chgData name="Samantha Sheahan" userId="df2690d6937f58fd" providerId="LiveId" clId="{3175B27B-7759-4FD1-B109-69B0E1ACC24B}" dt="2019-04-03T10:41:06.880" v="5693" actId="26606"/>
          <ac:spMkLst>
            <pc:docMk/>
            <pc:sldMk cId="3319901" sldId="278"/>
            <ac:spMk id="23" creationId="{EB32BAC1-5F58-428B-A1B8-B0BBB38A6657}"/>
          </ac:spMkLst>
        </pc:spChg>
        <pc:spChg chg="add del">
          <ac:chgData name="Samantha Sheahan" userId="df2690d6937f58fd" providerId="LiveId" clId="{3175B27B-7759-4FD1-B109-69B0E1ACC24B}" dt="2019-04-03T10:43:42.155" v="5722" actId="26606"/>
          <ac:spMkLst>
            <pc:docMk/>
            <pc:sldMk cId="3319901" sldId="278"/>
            <ac:spMk id="25" creationId="{8E90402B-F829-48C3-8037-7738137F2EF5}"/>
          </ac:spMkLst>
        </pc:spChg>
        <pc:spChg chg="add del">
          <ac:chgData name="Samantha Sheahan" userId="df2690d6937f58fd" providerId="LiveId" clId="{3175B27B-7759-4FD1-B109-69B0E1ACC24B}" dt="2019-04-03T10:43:42.155" v="5722" actId="26606"/>
          <ac:spMkLst>
            <pc:docMk/>
            <pc:sldMk cId="3319901" sldId="278"/>
            <ac:spMk id="26" creationId="{EE35CCD1-2093-4AC0-AABD-494F51FE882C}"/>
          </ac:spMkLst>
        </pc:spChg>
        <pc:spChg chg="add del">
          <ac:chgData name="Samantha Sheahan" userId="df2690d6937f58fd" providerId="LiveId" clId="{3175B27B-7759-4FD1-B109-69B0E1ACC24B}" dt="2019-04-03T10:43:42.155" v="5722" actId="26606"/>
          <ac:spMkLst>
            <pc:docMk/>
            <pc:sldMk cId="3319901" sldId="278"/>
            <ac:spMk id="27" creationId="{EB32BAC1-5F58-428B-A1B8-B0BBB38A6657}"/>
          </ac:spMkLst>
        </pc:spChg>
        <pc:spChg chg="add del">
          <ac:chgData name="Samantha Sheahan" userId="df2690d6937f58fd" providerId="LiveId" clId="{3175B27B-7759-4FD1-B109-69B0E1ACC24B}" dt="2019-04-03T10:43:35.145" v="5719" actId="26606"/>
          <ac:spMkLst>
            <pc:docMk/>
            <pc:sldMk cId="3319901" sldId="278"/>
            <ac:spMk id="32" creationId="{8E90402B-F829-48C3-8037-7738137F2EF5}"/>
          </ac:spMkLst>
        </pc:spChg>
        <pc:spChg chg="add del">
          <ac:chgData name="Samantha Sheahan" userId="df2690d6937f58fd" providerId="LiveId" clId="{3175B27B-7759-4FD1-B109-69B0E1ACC24B}" dt="2019-04-03T10:43:35.145" v="5719" actId="26606"/>
          <ac:spMkLst>
            <pc:docMk/>
            <pc:sldMk cId="3319901" sldId="278"/>
            <ac:spMk id="34" creationId="{EE35CCD1-2093-4AC0-AABD-494F51FE882C}"/>
          </ac:spMkLst>
        </pc:spChg>
        <pc:spChg chg="add del">
          <ac:chgData name="Samantha Sheahan" userId="df2690d6937f58fd" providerId="LiveId" clId="{3175B27B-7759-4FD1-B109-69B0E1ACC24B}" dt="2019-04-03T10:43:35.145" v="5719" actId="26606"/>
          <ac:spMkLst>
            <pc:docMk/>
            <pc:sldMk cId="3319901" sldId="278"/>
            <ac:spMk id="36" creationId="{EB32BAC1-5F58-428B-A1B8-B0BBB38A6657}"/>
          </ac:spMkLst>
        </pc:spChg>
        <pc:spChg chg="add del">
          <ac:chgData name="Samantha Sheahan" userId="df2690d6937f58fd" providerId="LiveId" clId="{3175B27B-7759-4FD1-B109-69B0E1ACC24B}" dt="2019-04-03T10:43:42.129" v="5721" actId="26606"/>
          <ac:spMkLst>
            <pc:docMk/>
            <pc:sldMk cId="3319901" sldId="278"/>
            <ac:spMk id="38" creationId="{4C7DD595-7EA3-45FF-B181-2B606353F7D0}"/>
          </ac:spMkLst>
        </pc:spChg>
        <pc:spChg chg="add del">
          <ac:chgData name="Samantha Sheahan" userId="df2690d6937f58fd" providerId="LiveId" clId="{3175B27B-7759-4FD1-B109-69B0E1ACC24B}" dt="2019-04-03T10:43:42.129" v="5721" actId="26606"/>
          <ac:spMkLst>
            <pc:docMk/>
            <pc:sldMk cId="3319901" sldId="278"/>
            <ac:spMk id="39" creationId="{AB763E74-B111-4F0A-990A-DC546EDB60B3}"/>
          </ac:spMkLst>
        </pc:spChg>
        <pc:spChg chg="add del">
          <ac:chgData name="Samantha Sheahan" userId="df2690d6937f58fd" providerId="LiveId" clId="{3175B27B-7759-4FD1-B109-69B0E1ACC24B}" dt="2019-04-03T10:43:42.129" v="5721" actId="26606"/>
          <ac:spMkLst>
            <pc:docMk/>
            <pc:sldMk cId="3319901" sldId="278"/>
            <ac:spMk id="40" creationId="{848B10FE-6408-43F6-9A62-B98F2DB0FFB8}"/>
          </ac:spMkLst>
        </pc:spChg>
        <pc:spChg chg="add del">
          <ac:chgData name="Samantha Sheahan" userId="df2690d6937f58fd" providerId="LiveId" clId="{3175B27B-7759-4FD1-B109-69B0E1ACC24B}" dt="2019-04-03T10:43:42.129" v="5721" actId="26606"/>
          <ac:spMkLst>
            <pc:docMk/>
            <pc:sldMk cId="3319901" sldId="278"/>
            <ac:spMk id="41" creationId="{59261977-BEC4-4705-BB60-C4C0C74711F6}"/>
          </ac:spMkLst>
        </pc:spChg>
        <pc:spChg chg="add del">
          <ac:chgData name="Samantha Sheahan" userId="df2690d6937f58fd" providerId="LiveId" clId="{3175B27B-7759-4FD1-B109-69B0E1ACC24B}" dt="2019-04-03T10:43:42.129" v="5721" actId="26606"/>
          <ac:spMkLst>
            <pc:docMk/>
            <pc:sldMk cId="3319901" sldId="278"/>
            <ac:spMk id="42" creationId="{E61F1EFE-E608-4FCB-8DBB-12FA3AC1E2C9}"/>
          </ac:spMkLst>
        </pc:spChg>
        <pc:spChg chg="add">
          <ac:chgData name="Samantha Sheahan" userId="df2690d6937f58fd" providerId="LiveId" clId="{3175B27B-7759-4FD1-B109-69B0E1ACC24B}" dt="2019-04-03T10:43:42.155" v="5722" actId="26606"/>
          <ac:spMkLst>
            <pc:docMk/>
            <pc:sldMk cId="3319901" sldId="278"/>
            <ac:spMk id="44" creationId="{8E90402B-F829-48C3-8037-7738137F2EF5}"/>
          </ac:spMkLst>
        </pc:spChg>
        <pc:spChg chg="add">
          <ac:chgData name="Samantha Sheahan" userId="df2690d6937f58fd" providerId="LiveId" clId="{3175B27B-7759-4FD1-B109-69B0E1ACC24B}" dt="2019-04-03T10:43:42.155" v="5722" actId="26606"/>
          <ac:spMkLst>
            <pc:docMk/>
            <pc:sldMk cId="3319901" sldId="278"/>
            <ac:spMk id="45" creationId="{EE35CCD1-2093-4AC0-AABD-494F51FE882C}"/>
          </ac:spMkLst>
        </pc:spChg>
        <pc:spChg chg="add">
          <ac:chgData name="Samantha Sheahan" userId="df2690d6937f58fd" providerId="LiveId" clId="{3175B27B-7759-4FD1-B109-69B0E1ACC24B}" dt="2019-04-03T10:43:42.155" v="5722" actId="26606"/>
          <ac:spMkLst>
            <pc:docMk/>
            <pc:sldMk cId="3319901" sldId="278"/>
            <ac:spMk id="46" creationId="{EB32BAC1-5F58-428B-A1B8-B0BBB38A6657}"/>
          </ac:spMkLst>
        </pc:spChg>
        <pc:graphicFrameChg chg="add mod modGraphic">
          <ac:chgData name="Samantha Sheahan" userId="df2690d6937f58fd" providerId="LiveId" clId="{3175B27B-7759-4FD1-B109-69B0E1ACC24B}" dt="2019-04-03T10:43:42.155" v="5722" actId="26606"/>
          <ac:graphicFrameMkLst>
            <pc:docMk/>
            <pc:sldMk cId="3319901" sldId="278"/>
            <ac:graphicFrameMk id="5" creationId="{44C33FED-8904-44FE-A484-66069D229F72}"/>
          </ac:graphicFrameMkLst>
        </pc:graphicFrameChg>
      </pc:sldChg>
      <pc:sldChg chg="addSp delSp modSp add mod setBg">
        <pc:chgData name="Samantha Sheahan" userId="df2690d6937f58fd" providerId="LiveId" clId="{3175B27B-7759-4FD1-B109-69B0E1ACC24B}" dt="2019-04-01T13:34:06.223" v="4746" actId="26606"/>
        <pc:sldMkLst>
          <pc:docMk/>
          <pc:sldMk cId="3855616486" sldId="279"/>
        </pc:sldMkLst>
        <pc:spChg chg="add del">
          <ac:chgData name="Samantha Sheahan" userId="df2690d6937f58fd" providerId="LiveId" clId="{3175B27B-7759-4FD1-B109-69B0E1ACC24B}" dt="2019-04-01T13:34:00.012" v="4743" actId="26606"/>
          <ac:spMkLst>
            <pc:docMk/>
            <pc:sldMk cId="3855616486" sldId="279"/>
            <ac:spMk id="7" creationId="{48E0FBF5-F1B5-4711-AFDD-A39FF34BCA6E}"/>
          </ac:spMkLst>
        </pc:spChg>
        <pc:spChg chg="add del">
          <ac:chgData name="Samantha Sheahan" userId="df2690d6937f58fd" providerId="LiveId" clId="{3175B27B-7759-4FD1-B109-69B0E1ACC24B}" dt="2019-04-01T13:34:00.012" v="4743" actId="26606"/>
          <ac:spMkLst>
            <pc:docMk/>
            <pc:sldMk cId="3855616486" sldId="279"/>
            <ac:spMk id="9" creationId="{048C101B-4757-46DF-AB0F-72AE1AD2DB88}"/>
          </ac:spMkLst>
        </pc:spChg>
        <pc:spChg chg="add del">
          <ac:chgData name="Samantha Sheahan" userId="df2690d6937f58fd" providerId="LiveId" clId="{3175B27B-7759-4FD1-B109-69B0E1ACC24B}" dt="2019-04-01T13:34:06.213" v="4745" actId="26606"/>
          <ac:spMkLst>
            <pc:docMk/>
            <pc:sldMk cId="3855616486" sldId="279"/>
            <ac:spMk id="11" creationId="{292CDDC2-37FD-485A-9BA0-8BB25F1051EB}"/>
          </ac:spMkLst>
        </pc:spChg>
        <pc:spChg chg="add del">
          <ac:chgData name="Samantha Sheahan" userId="df2690d6937f58fd" providerId="LiveId" clId="{3175B27B-7759-4FD1-B109-69B0E1ACC24B}" dt="2019-04-01T13:34:06.213" v="4745" actId="26606"/>
          <ac:spMkLst>
            <pc:docMk/>
            <pc:sldMk cId="3855616486" sldId="279"/>
            <ac:spMk id="12" creationId="{AB9E2A81-F10C-48DE-ABBE-714158A39F60}"/>
          </ac:spMkLst>
        </pc:spChg>
        <pc:spChg chg="add del">
          <ac:chgData name="Samantha Sheahan" userId="df2690d6937f58fd" providerId="LiveId" clId="{3175B27B-7759-4FD1-B109-69B0E1ACC24B}" dt="2019-04-01T13:34:06.213" v="4745" actId="26606"/>
          <ac:spMkLst>
            <pc:docMk/>
            <pc:sldMk cId="3855616486" sldId="279"/>
            <ac:spMk id="13" creationId="{E11D06DD-4F15-406B-803E-BCAEDA7CD916}"/>
          </ac:spMkLst>
        </pc:spChg>
        <pc:picChg chg="add mod modCrop">
          <ac:chgData name="Samantha Sheahan" userId="df2690d6937f58fd" providerId="LiveId" clId="{3175B27B-7759-4FD1-B109-69B0E1ACC24B}" dt="2019-04-01T13:34:06.223" v="4746" actId="26606"/>
          <ac:picMkLst>
            <pc:docMk/>
            <pc:sldMk cId="3855616486" sldId="279"/>
            <ac:picMk id="2" creationId="{09972056-DAE1-4667-9BEC-9B6363663647}"/>
          </ac:picMkLst>
        </pc:picChg>
      </pc:sldChg>
      <pc:sldChg chg="addSp delSp modSp add mod ord setBg">
        <pc:chgData name="Samantha Sheahan" userId="df2690d6937f58fd" providerId="LiveId" clId="{3175B27B-7759-4FD1-B109-69B0E1ACC24B}" dt="2019-04-03T10:39:53.086" v="5689" actId="20577"/>
        <pc:sldMkLst>
          <pc:docMk/>
          <pc:sldMk cId="1112340508" sldId="280"/>
        </pc:sldMkLst>
        <pc:spChg chg="mod">
          <ac:chgData name="Samantha Sheahan" userId="df2690d6937f58fd" providerId="LiveId" clId="{3175B27B-7759-4FD1-B109-69B0E1ACC24B}" dt="2019-04-03T10:39:53.086" v="5689" actId="20577"/>
          <ac:spMkLst>
            <pc:docMk/>
            <pc:sldMk cId="1112340508" sldId="280"/>
            <ac:spMk id="2" creationId="{BECE37E1-91F0-4815-86ED-B18FBD3BACA4}"/>
          </ac:spMkLst>
        </pc:spChg>
        <pc:spChg chg="del">
          <ac:chgData name="Samantha Sheahan" userId="df2690d6937f58fd" providerId="LiveId" clId="{3175B27B-7759-4FD1-B109-69B0E1ACC24B}" dt="2019-04-01T14:37:18.187" v="4874" actId="931"/>
          <ac:spMkLst>
            <pc:docMk/>
            <pc:sldMk cId="1112340508" sldId="280"/>
            <ac:spMk id="3" creationId="{BDB8410D-5A1E-43A4-94A0-EA88C79765D9}"/>
          </ac:spMkLst>
        </pc:spChg>
        <pc:spChg chg="add mod">
          <ac:chgData name="Samantha Sheahan" userId="df2690d6937f58fd" providerId="LiveId" clId="{3175B27B-7759-4FD1-B109-69B0E1ACC24B}" dt="2019-04-01T15:11:08.818" v="4971" actId="1076"/>
          <ac:spMkLst>
            <pc:docMk/>
            <pc:sldMk cId="1112340508" sldId="280"/>
            <ac:spMk id="6" creationId="{AB3595FA-109E-446B-AB87-F6965BA8C916}"/>
          </ac:spMkLst>
        </pc:spChg>
        <pc:spChg chg="add del">
          <ac:chgData name="Samantha Sheahan" userId="df2690d6937f58fd" providerId="LiveId" clId="{3175B27B-7759-4FD1-B109-69B0E1ACC24B}" dt="2019-04-01T14:37:47.708" v="4877" actId="478"/>
          <ac:spMkLst>
            <pc:docMk/>
            <pc:sldMk cId="1112340508" sldId="280"/>
            <ac:spMk id="10" creationId="{9BE9C1D3-A0DD-4F1D-85FE-824B9EE7252F}"/>
          </ac:spMkLst>
        </pc:spChg>
        <pc:spChg chg="add">
          <ac:chgData name="Samantha Sheahan" userId="df2690d6937f58fd" providerId="LiveId" clId="{3175B27B-7759-4FD1-B109-69B0E1ACC24B}" dt="2019-04-01T14:37:40.681" v="4876" actId="26606"/>
          <ac:spMkLst>
            <pc:docMk/>
            <pc:sldMk cId="1112340508" sldId="280"/>
            <ac:spMk id="13" creationId="{EFF5D5D3-8E5C-431F-8A46-4EC7333E6D5A}"/>
          </ac:spMkLst>
        </pc:spChg>
        <pc:spChg chg="add">
          <ac:chgData name="Samantha Sheahan" userId="df2690d6937f58fd" providerId="LiveId" clId="{3175B27B-7759-4FD1-B109-69B0E1ACC24B}" dt="2019-04-01T14:37:40.681" v="4876" actId="26606"/>
          <ac:spMkLst>
            <pc:docMk/>
            <pc:sldMk cId="1112340508" sldId="280"/>
            <ac:spMk id="15" creationId="{2EED4FE5-E011-48EB-BF16-B127FDB76290}"/>
          </ac:spMkLst>
        </pc:spChg>
        <pc:spChg chg="add">
          <ac:chgData name="Samantha Sheahan" userId="df2690d6937f58fd" providerId="LiveId" clId="{3175B27B-7759-4FD1-B109-69B0E1ACC24B}" dt="2019-04-01T14:37:40.681" v="4876" actId="26606"/>
          <ac:spMkLst>
            <pc:docMk/>
            <pc:sldMk cId="1112340508" sldId="280"/>
            <ac:spMk id="17" creationId="{7D1D3795-2AE3-4E10-B3E0-8C87DE95B9D2}"/>
          </ac:spMkLst>
        </pc:spChg>
        <pc:picChg chg="add del mod">
          <ac:chgData name="Samantha Sheahan" userId="df2690d6937f58fd" providerId="LiveId" clId="{3175B27B-7759-4FD1-B109-69B0E1ACC24B}" dt="2019-04-01T14:37:40.681" v="4876" actId="26606"/>
          <ac:picMkLst>
            <pc:docMk/>
            <pc:sldMk cId="1112340508" sldId="280"/>
            <ac:picMk id="5" creationId="{1DA685BD-920E-42BA-8EDA-8C2FFFD74F4C}"/>
          </ac:picMkLst>
        </pc:picChg>
        <pc:picChg chg="add mod">
          <ac:chgData name="Samantha Sheahan" userId="df2690d6937f58fd" providerId="LiveId" clId="{3175B27B-7759-4FD1-B109-69B0E1ACC24B}" dt="2019-04-01T14:38:22.466" v="4887" actId="1076"/>
          <ac:picMkLst>
            <pc:docMk/>
            <pc:sldMk cId="1112340508" sldId="280"/>
            <ac:picMk id="8" creationId="{1DA685BD-920E-42BA-8EDA-8C2FFFD74F4C}"/>
          </ac:picMkLst>
        </pc:picChg>
      </pc:sldChg>
      <pc:sldChg chg="addSp delSp modSp add">
        <pc:chgData name="Samantha Sheahan" userId="df2690d6937f58fd" providerId="LiveId" clId="{3175B27B-7759-4FD1-B109-69B0E1ACC24B}" dt="2019-04-01T15:09:52.724" v="4935" actId="207"/>
        <pc:sldMkLst>
          <pc:docMk/>
          <pc:sldMk cId="1925226737" sldId="281"/>
        </pc:sldMkLst>
        <pc:spChg chg="mod">
          <ac:chgData name="Samantha Sheahan" userId="df2690d6937f58fd" providerId="LiveId" clId="{3175B27B-7759-4FD1-B109-69B0E1ACC24B}" dt="2019-04-01T14:40:50.986" v="4896"/>
          <ac:spMkLst>
            <pc:docMk/>
            <pc:sldMk cId="1925226737" sldId="281"/>
            <ac:spMk id="2" creationId="{BECE37E1-91F0-4815-86ED-B18FBD3BACA4}"/>
          </ac:spMkLst>
        </pc:spChg>
        <pc:spChg chg="add mod">
          <ac:chgData name="Samantha Sheahan" userId="df2690d6937f58fd" providerId="LiveId" clId="{3175B27B-7759-4FD1-B109-69B0E1ACC24B}" dt="2019-04-01T15:09:52.724" v="4935" actId="207"/>
          <ac:spMkLst>
            <pc:docMk/>
            <pc:sldMk cId="1925226737" sldId="281"/>
            <ac:spMk id="5" creationId="{EE9B92A2-65AE-4FAB-9DCD-87596877D900}"/>
          </ac:spMkLst>
        </pc:spChg>
        <pc:picChg chg="add mod">
          <ac:chgData name="Samantha Sheahan" userId="df2690d6937f58fd" providerId="LiveId" clId="{3175B27B-7759-4FD1-B109-69B0E1ACC24B}" dt="2019-04-01T15:08:02.635" v="4899" actId="14100"/>
          <ac:picMkLst>
            <pc:docMk/>
            <pc:sldMk cId="1925226737" sldId="281"/>
            <ac:picMk id="4" creationId="{CCDA2E67-245D-44C5-A61D-FD2E2E3CA960}"/>
          </ac:picMkLst>
        </pc:picChg>
        <pc:picChg chg="del">
          <ac:chgData name="Samantha Sheahan" userId="df2690d6937f58fd" providerId="LiveId" clId="{3175B27B-7759-4FD1-B109-69B0E1ACC24B}" dt="2019-04-01T14:39:26.049" v="4893" actId="478"/>
          <ac:picMkLst>
            <pc:docMk/>
            <pc:sldMk cId="1925226737" sldId="281"/>
            <ac:picMk id="8" creationId="{1DA685BD-920E-42BA-8EDA-8C2FFFD74F4C}"/>
          </ac:picMkLst>
        </pc:picChg>
      </pc:sldChg>
      <pc:sldChg chg="addSp delSp modSp add">
        <pc:chgData name="Samantha Sheahan" userId="df2690d6937f58fd" providerId="LiveId" clId="{3175B27B-7759-4FD1-B109-69B0E1ACC24B}" dt="2019-04-01T15:19:32.114" v="5115" actId="1076"/>
        <pc:sldMkLst>
          <pc:docMk/>
          <pc:sldMk cId="3832433182" sldId="282"/>
        </pc:sldMkLst>
        <pc:spChg chg="mod">
          <ac:chgData name="Samantha Sheahan" userId="df2690d6937f58fd" providerId="LiveId" clId="{3175B27B-7759-4FD1-B109-69B0E1ACC24B}" dt="2019-04-01T15:13:11.592" v="4982" actId="255"/>
          <ac:spMkLst>
            <pc:docMk/>
            <pc:sldMk cId="3832433182" sldId="282"/>
            <ac:spMk id="2" creationId="{BECE37E1-91F0-4815-86ED-B18FBD3BACA4}"/>
          </ac:spMkLst>
        </pc:spChg>
        <pc:spChg chg="mod">
          <ac:chgData name="Samantha Sheahan" userId="df2690d6937f58fd" providerId="LiveId" clId="{3175B27B-7759-4FD1-B109-69B0E1ACC24B}" dt="2019-04-01T15:18:57.154" v="5110" actId="20577"/>
          <ac:spMkLst>
            <pc:docMk/>
            <pc:sldMk cId="3832433182" sldId="282"/>
            <ac:spMk id="5" creationId="{EE9B92A2-65AE-4FAB-9DCD-87596877D900}"/>
          </ac:spMkLst>
        </pc:spChg>
        <pc:picChg chg="add mod">
          <ac:chgData name="Samantha Sheahan" userId="df2690d6937f58fd" providerId="LiveId" clId="{3175B27B-7759-4FD1-B109-69B0E1ACC24B}" dt="2019-04-01T15:19:32.114" v="5115" actId="1076"/>
          <ac:picMkLst>
            <pc:docMk/>
            <pc:sldMk cId="3832433182" sldId="282"/>
            <ac:picMk id="3" creationId="{6C8D13C9-AC00-4988-91C6-097F01D3DD05}"/>
          </ac:picMkLst>
        </pc:picChg>
        <pc:picChg chg="del">
          <ac:chgData name="Samantha Sheahan" userId="df2690d6937f58fd" providerId="LiveId" clId="{3175B27B-7759-4FD1-B109-69B0E1ACC24B}" dt="2019-04-01T15:13:17.093" v="4983" actId="478"/>
          <ac:picMkLst>
            <pc:docMk/>
            <pc:sldMk cId="3832433182" sldId="282"/>
            <ac:picMk id="4" creationId="{CCDA2E67-245D-44C5-A61D-FD2E2E3CA960}"/>
          </ac:picMkLst>
        </pc:picChg>
      </pc:sldChg>
      <pc:sldChg chg="addSp delSp modSp add">
        <pc:chgData name="Samantha Sheahan" userId="df2690d6937f58fd" providerId="LiveId" clId="{3175B27B-7759-4FD1-B109-69B0E1ACC24B}" dt="2019-04-01T15:23:07.247" v="5127" actId="207"/>
        <pc:sldMkLst>
          <pc:docMk/>
          <pc:sldMk cId="3999514317" sldId="283"/>
        </pc:sldMkLst>
        <pc:spChg chg="mod">
          <ac:chgData name="Samantha Sheahan" userId="df2690d6937f58fd" providerId="LiveId" clId="{3175B27B-7759-4FD1-B109-69B0E1ACC24B}" dt="2019-04-01T15:20:18.013" v="5119" actId="403"/>
          <ac:spMkLst>
            <pc:docMk/>
            <pc:sldMk cId="3999514317" sldId="283"/>
            <ac:spMk id="2" creationId="{BECE37E1-91F0-4815-86ED-B18FBD3BACA4}"/>
          </ac:spMkLst>
        </pc:spChg>
        <pc:spChg chg="mod">
          <ac:chgData name="Samantha Sheahan" userId="df2690d6937f58fd" providerId="LiveId" clId="{3175B27B-7759-4FD1-B109-69B0E1ACC24B}" dt="2019-04-01T15:23:07.247" v="5127" actId="207"/>
          <ac:spMkLst>
            <pc:docMk/>
            <pc:sldMk cId="3999514317" sldId="283"/>
            <ac:spMk id="5" creationId="{EE9B92A2-65AE-4FAB-9DCD-87596877D900}"/>
          </ac:spMkLst>
        </pc:spChg>
        <pc:picChg chg="del">
          <ac:chgData name="Samantha Sheahan" userId="df2690d6937f58fd" providerId="LiveId" clId="{3175B27B-7759-4FD1-B109-69B0E1ACC24B}" dt="2019-04-01T15:20:28.217" v="5121" actId="478"/>
          <ac:picMkLst>
            <pc:docMk/>
            <pc:sldMk cId="3999514317" sldId="283"/>
            <ac:picMk id="3" creationId="{6C8D13C9-AC00-4988-91C6-097F01D3DD05}"/>
          </ac:picMkLst>
        </pc:picChg>
        <pc:picChg chg="add mod">
          <ac:chgData name="Samantha Sheahan" userId="df2690d6937f58fd" providerId="LiveId" clId="{3175B27B-7759-4FD1-B109-69B0E1ACC24B}" dt="2019-04-01T15:21:53.178" v="5125" actId="1076"/>
          <ac:picMkLst>
            <pc:docMk/>
            <pc:sldMk cId="3999514317" sldId="283"/>
            <ac:picMk id="4" creationId="{1C6A41EF-62EA-45F1-8943-7E838E92CC24}"/>
          </ac:picMkLst>
        </pc:picChg>
      </pc:sldChg>
      <pc:sldChg chg="addSp delSp modSp add mod setBg">
        <pc:chgData name="Samantha Sheahan" userId="df2690d6937f58fd" providerId="LiveId" clId="{3175B27B-7759-4FD1-B109-69B0E1ACC24B}" dt="2019-04-01T15:54:01.720" v="5667" actId="1076"/>
        <pc:sldMkLst>
          <pc:docMk/>
          <pc:sldMk cId="4133706453" sldId="284"/>
        </pc:sldMkLst>
        <pc:spChg chg="del">
          <ac:chgData name="Samantha Sheahan" userId="df2690d6937f58fd" providerId="LiveId" clId="{3175B27B-7759-4FD1-B109-69B0E1ACC24B}" dt="2019-04-01T15:51:44" v="5639" actId="478"/>
          <ac:spMkLst>
            <pc:docMk/>
            <pc:sldMk cId="4133706453" sldId="284"/>
            <ac:spMk id="2" creationId="{EB31608D-1639-4615-B757-CB77FFA5F633}"/>
          </ac:spMkLst>
        </pc:spChg>
        <pc:spChg chg="add del mod">
          <ac:chgData name="Samantha Sheahan" userId="df2690d6937f58fd" providerId="LiveId" clId="{3175B27B-7759-4FD1-B109-69B0E1ACC24B}" dt="2019-04-01T15:54:01.720" v="5667" actId="1076"/>
          <ac:spMkLst>
            <pc:docMk/>
            <pc:sldMk cId="4133706453" sldId="284"/>
            <ac:spMk id="3" creationId="{6E313520-7C84-4378-8111-0F2646A9ABD2}"/>
          </ac:spMkLst>
        </pc:spChg>
        <pc:graphicFrameChg chg="add del">
          <ac:chgData name="Samantha Sheahan" userId="df2690d6937f58fd" providerId="LiveId" clId="{3175B27B-7759-4FD1-B109-69B0E1ACC24B}" dt="2019-04-01T15:53:45.026" v="5661" actId="26606"/>
          <ac:graphicFrameMkLst>
            <pc:docMk/>
            <pc:sldMk cId="4133706453" sldId="284"/>
            <ac:graphicFrameMk id="5" creationId="{97E372B2-FDC1-46A0-8468-10D6C61B5734}"/>
          </ac:graphicFrameMkLst>
        </pc:graphicFrameChg>
        <pc:graphicFrameChg chg="add del">
          <ac:chgData name="Samantha Sheahan" userId="df2690d6937f58fd" providerId="LiveId" clId="{3175B27B-7759-4FD1-B109-69B0E1ACC24B}" dt="2019-04-01T15:53:48.906" v="5663" actId="26606"/>
          <ac:graphicFrameMkLst>
            <pc:docMk/>
            <pc:sldMk cId="4133706453" sldId="284"/>
            <ac:graphicFrameMk id="7" creationId="{7F395360-AEF3-4514-B888-29C0BC12BDC6}"/>
          </ac:graphicFrameMkLst>
        </pc:graphicFrameChg>
        <pc:graphicFrameChg chg="add del">
          <ac:chgData name="Samantha Sheahan" userId="df2690d6937f58fd" providerId="LiveId" clId="{3175B27B-7759-4FD1-B109-69B0E1ACC24B}" dt="2019-04-01T15:53:59.767" v="5665" actId="26606"/>
          <ac:graphicFrameMkLst>
            <pc:docMk/>
            <pc:sldMk cId="4133706453" sldId="284"/>
            <ac:graphicFrameMk id="9" creationId="{A3247583-194C-4161-9E82-1EBEB706FC4E}"/>
          </ac:graphicFrameMkLst>
        </pc:graphicFrameChg>
      </pc:sldChg>
      <pc:sldChg chg="addSp delSp modSp add">
        <pc:chgData name="Samantha Sheahan" userId="df2690d6937f58fd" providerId="LiveId" clId="{3175B27B-7759-4FD1-B109-69B0E1ACC24B}" dt="2019-04-03T11:56:01.576" v="5823" actId="14100"/>
        <pc:sldMkLst>
          <pc:docMk/>
          <pc:sldMk cId="1001247436" sldId="285"/>
        </pc:sldMkLst>
        <pc:spChg chg="mod">
          <ac:chgData name="Samantha Sheahan" userId="df2690d6937f58fd" providerId="LiveId" clId="{3175B27B-7759-4FD1-B109-69B0E1ACC24B}" dt="2019-04-03T11:54:46.984" v="5816" actId="20577"/>
          <ac:spMkLst>
            <pc:docMk/>
            <pc:sldMk cId="1001247436" sldId="285"/>
            <ac:spMk id="2" creationId="{31193903-5F74-4F50-8294-F2A20436F5DC}"/>
          </ac:spMkLst>
        </pc:spChg>
        <pc:spChg chg="del">
          <ac:chgData name="Samantha Sheahan" userId="df2690d6937f58fd" providerId="LiveId" clId="{3175B27B-7759-4FD1-B109-69B0E1ACC24B}" dt="2019-04-03T11:55:36.003" v="5817"/>
          <ac:spMkLst>
            <pc:docMk/>
            <pc:sldMk cId="1001247436" sldId="285"/>
            <ac:spMk id="3" creationId="{8E31DEA0-633C-429D-A759-083EE66BB610}"/>
          </ac:spMkLst>
        </pc:spChg>
        <pc:picChg chg="add mod modCrop">
          <ac:chgData name="Samantha Sheahan" userId="df2690d6937f58fd" providerId="LiveId" clId="{3175B27B-7759-4FD1-B109-69B0E1ACC24B}" dt="2019-04-03T11:56:01.576" v="5823" actId="14100"/>
          <ac:picMkLst>
            <pc:docMk/>
            <pc:sldMk cId="1001247436" sldId="285"/>
            <ac:picMk id="4" creationId="{712EE8A3-DB73-4DEF-9261-15F17E4DD5E7}"/>
          </ac:picMkLst>
        </pc:picChg>
      </pc:sldChg>
      <pc:sldChg chg="addSp modSp add">
        <pc:chgData name="Samantha Sheahan" userId="df2690d6937f58fd" providerId="LiveId" clId="{3175B27B-7759-4FD1-B109-69B0E1ACC24B}" dt="2019-04-03T11:58:52.972" v="5839" actId="1076"/>
        <pc:sldMkLst>
          <pc:docMk/>
          <pc:sldMk cId="833562678" sldId="286"/>
        </pc:sldMkLst>
        <pc:picChg chg="add mod modCrop">
          <ac:chgData name="Samantha Sheahan" userId="df2690d6937f58fd" providerId="LiveId" clId="{3175B27B-7759-4FD1-B109-69B0E1ACC24B}" dt="2019-04-03T11:57:26.933" v="5831" actId="1076"/>
          <ac:picMkLst>
            <pc:docMk/>
            <pc:sldMk cId="833562678" sldId="286"/>
            <ac:picMk id="2" creationId="{D8FF07F3-FA76-4B26-A59A-691506CEA3F8}"/>
          </ac:picMkLst>
        </pc:picChg>
        <pc:picChg chg="add mod modCrop">
          <ac:chgData name="Samantha Sheahan" userId="df2690d6937f58fd" providerId="LiveId" clId="{3175B27B-7759-4FD1-B109-69B0E1ACC24B}" dt="2019-04-03T11:58:52.972" v="5839" actId="1076"/>
          <ac:picMkLst>
            <pc:docMk/>
            <pc:sldMk cId="833562678" sldId="286"/>
            <ac:picMk id="3" creationId="{0E375056-2D83-4E3F-BE7E-A9D663216F9E}"/>
          </ac:picMkLst>
        </pc:picChg>
      </pc:sldChg>
    </pc:docChg>
  </pc:docChgLst>
</pc:chgInfo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sv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svg"/><Relationship Id="rId1" Type="http://schemas.openxmlformats.org/officeDocument/2006/relationships/image" Target="../media/image20.png"/><Relationship Id="rId6" Type="http://schemas.openxmlformats.org/officeDocument/2006/relationships/image" Target="../media/image25.svg"/><Relationship Id="rId5" Type="http://schemas.openxmlformats.org/officeDocument/2006/relationships/image" Target="../media/image24.png"/><Relationship Id="rId4" Type="http://schemas.openxmlformats.org/officeDocument/2006/relationships/image" Target="../media/image23.svg"/></Relationships>
</file>

<file path=ppt/diagrams/_rels/drawing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sv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svg"/><Relationship Id="rId1" Type="http://schemas.openxmlformats.org/officeDocument/2006/relationships/image" Target="../media/image20.png"/><Relationship Id="rId6" Type="http://schemas.openxmlformats.org/officeDocument/2006/relationships/image" Target="../media/image25.svg"/><Relationship Id="rId5" Type="http://schemas.openxmlformats.org/officeDocument/2006/relationships/image" Target="../media/image24.png"/><Relationship Id="rId4" Type="http://schemas.openxmlformats.org/officeDocument/2006/relationships/image" Target="../media/image23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AF4D079-6A25-4015-9A7F-D5BC6028269E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E8DB6CD9-B524-4848-8860-67516554D697}">
      <dgm:prSet/>
      <dgm:spPr/>
      <dgm:t>
        <a:bodyPr/>
        <a:lstStyle/>
        <a:p>
          <a:r>
            <a:rPr lang="en-US"/>
            <a:t>Backbone of Urban life</a:t>
          </a:r>
        </a:p>
      </dgm:t>
    </dgm:pt>
    <dgm:pt modelId="{42E90E34-B52A-4D4C-9164-A80E18A9CA12}" type="parTrans" cxnId="{29508AF9-AD1E-4238-9AB0-3754A2852A89}">
      <dgm:prSet/>
      <dgm:spPr/>
      <dgm:t>
        <a:bodyPr/>
        <a:lstStyle/>
        <a:p>
          <a:endParaRPr lang="en-US"/>
        </a:p>
      </dgm:t>
    </dgm:pt>
    <dgm:pt modelId="{1A37A745-C68E-48FC-AD9B-CBF803973415}" type="sibTrans" cxnId="{29508AF9-AD1E-4238-9AB0-3754A2852A89}">
      <dgm:prSet/>
      <dgm:spPr/>
      <dgm:t>
        <a:bodyPr/>
        <a:lstStyle/>
        <a:p>
          <a:endParaRPr lang="en-US"/>
        </a:p>
      </dgm:t>
    </dgm:pt>
    <dgm:pt modelId="{0A9957B5-E027-456D-A906-CE58623672C0}">
      <dgm:prSet/>
      <dgm:spPr/>
      <dgm:t>
        <a:bodyPr/>
        <a:lstStyle/>
        <a:p>
          <a:r>
            <a:rPr lang="en-US"/>
            <a:t>Most vulnerable to climate change</a:t>
          </a:r>
        </a:p>
      </dgm:t>
    </dgm:pt>
    <dgm:pt modelId="{83560065-441B-4043-98F1-3F6AD2DEE6CA}" type="parTrans" cxnId="{D4DB41C3-46EC-4F25-9D19-7C11248A8186}">
      <dgm:prSet/>
      <dgm:spPr/>
      <dgm:t>
        <a:bodyPr/>
        <a:lstStyle/>
        <a:p>
          <a:endParaRPr lang="en-US"/>
        </a:p>
      </dgm:t>
    </dgm:pt>
    <dgm:pt modelId="{791B2A9E-2B28-45E3-8AEA-5D0BF1A234B1}" type="sibTrans" cxnId="{D4DB41C3-46EC-4F25-9D19-7C11248A8186}">
      <dgm:prSet/>
      <dgm:spPr/>
      <dgm:t>
        <a:bodyPr/>
        <a:lstStyle/>
        <a:p>
          <a:endParaRPr lang="en-US"/>
        </a:p>
      </dgm:t>
    </dgm:pt>
    <dgm:pt modelId="{B4F11633-5FB6-4CF2-A80D-4CCA1718C383}">
      <dgm:prSet/>
      <dgm:spPr/>
      <dgm:t>
        <a:bodyPr/>
        <a:lstStyle/>
        <a:p>
          <a:r>
            <a:rPr lang="en-US"/>
            <a:t>Regional – to – global supply chains </a:t>
          </a:r>
        </a:p>
      </dgm:t>
    </dgm:pt>
    <dgm:pt modelId="{E604C73D-0702-4840-BA45-02776FD1CFC6}" type="parTrans" cxnId="{167717EF-DA24-466E-AB87-83CAEAC90025}">
      <dgm:prSet/>
      <dgm:spPr/>
      <dgm:t>
        <a:bodyPr/>
        <a:lstStyle/>
        <a:p>
          <a:endParaRPr lang="en-US"/>
        </a:p>
      </dgm:t>
    </dgm:pt>
    <dgm:pt modelId="{6AB78CB2-9C6F-45AB-BB2E-EE529C91CA72}" type="sibTrans" cxnId="{167717EF-DA24-466E-AB87-83CAEAC90025}">
      <dgm:prSet/>
      <dgm:spPr/>
      <dgm:t>
        <a:bodyPr/>
        <a:lstStyle/>
        <a:p>
          <a:endParaRPr lang="en-US"/>
        </a:p>
      </dgm:t>
    </dgm:pt>
    <dgm:pt modelId="{1C382056-45DC-4CE6-8AC2-65E295F74923}">
      <dgm:prSet/>
      <dgm:spPr/>
      <dgm:t>
        <a:bodyPr/>
        <a:lstStyle/>
        <a:p>
          <a:r>
            <a:rPr lang="en-US"/>
            <a:t>Loss of electricity and damage to roads disrupts supply chain </a:t>
          </a:r>
        </a:p>
      </dgm:t>
    </dgm:pt>
    <dgm:pt modelId="{802B46B0-5446-4968-BBC1-0112F9A82AAE}" type="parTrans" cxnId="{1F772D86-2045-4185-A510-B3883E8D356A}">
      <dgm:prSet/>
      <dgm:spPr/>
      <dgm:t>
        <a:bodyPr/>
        <a:lstStyle/>
        <a:p>
          <a:endParaRPr lang="en-US"/>
        </a:p>
      </dgm:t>
    </dgm:pt>
    <dgm:pt modelId="{F7488FF9-E42E-4050-B378-5695A8E2420E}" type="sibTrans" cxnId="{1F772D86-2045-4185-A510-B3883E8D356A}">
      <dgm:prSet/>
      <dgm:spPr/>
      <dgm:t>
        <a:bodyPr/>
        <a:lstStyle/>
        <a:p>
          <a:endParaRPr lang="en-US"/>
        </a:p>
      </dgm:t>
    </dgm:pt>
    <dgm:pt modelId="{396097FE-2DA3-4604-AA36-056008C8E734}" type="pres">
      <dgm:prSet presAssocID="{AAF4D079-6A25-4015-9A7F-D5BC6028269E}" presName="root" presStyleCnt="0">
        <dgm:presLayoutVars>
          <dgm:dir/>
          <dgm:resizeHandles val="exact"/>
        </dgm:presLayoutVars>
      </dgm:prSet>
      <dgm:spPr/>
    </dgm:pt>
    <dgm:pt modelId="{45394B67-5C0C-4259-853D-28CE960922A5}" type="pres">
      <dgm:prSet presAssocID="{E8DB6CD9-B524-4848-8860-67516554D697}" presName="compNode" presStyleCnt="0"/>
      <dgm:spPr/>
    </dgm:pt>
    <dgm:pt modelId="{2F22ABF8-2514-4998-B21E-C1AE3B85B008}" type="pres">
      <dgm:prSet presAssocID="{E8DB6CD9-B524-4848-8860-67516554D697}" presName="bgRect" presStyleLbl="bgShp" presStyleIdx="0" presStyleCnt="4"/>
      <dgm:spPr/>
    </dgm:pt>
    <dgm:pt modelId="{25D6CE14-95D5-428A-9D95-AE59AD4CBF3A}" type="pres">
      <dgm:prSet presAssocID="{E8DB6CD9-B524-4848-8860-67516554D697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ity"/>
        </a:ext>
      </dgm:extLst>
    </dgm:pt>
    <dgm:pt modelId="{6FD8F2E8-BC89-44B6-93DC-9140D3BDC1BD}" type="pres">
      <dgm:prSet presAssocID="{E8DB6CD9-B524-4848-8860-67516554D697}" presName="spaceRect" presStyleCnt="0"/>
      <dgm:spPr/>
    </dgm:pt>
    <dgm:pt modelId="{41CA3802-3186-44FB-A872-22C09822CE0F}" type="pres">
      <dgm:prSet presAssocID="{E8DB6CD9-B524-4848-8860-67516554D697}" presName="parTx" presStyleLbl="revTx" presStyleIdx="0" presStyleCnt="4">
        <dgm:presLayoutVars>
          <dgm:chMax val="0"/>
          <dgm:chPref val="0"/>
        </dgm:presLayoutVars>
      </dgm:prSet>
      <dgm:spPr/>
    </dgm:pt>
    <dgm:pt modelId="{81CFA8CD-C58F-4A12-BAF2-187D3491728D}" type="pres">
      <dgm:prSet presAssocID="{1A37A745-C68E-48FC-AD9B-CBF803973415}" presName="sibTrans" presStyleCnt="0"/>
      <dgm:spPr/>
    </dgm:pt>
    <dgm:pt modelId="{4BB9E297-8E09-4FED-92F2-878E4B9CBE8C}" type="pres">
      <dgm:prSet presAssocID="{0A9957B5-E027-456D-A906-CE58623672C0}" presName="compNode" presStyleCnt="0"/>
      <dgm:spPr/>
    </dgm:pt>
    <dgm:pt modelId="{DA11E2D1-8950-4AF6-8989-E8804C8F0864}" type="pres">
      <dgm:prSet presAssocID="{0A9957B5-E027-456D-A906-CE58623672C0}" presName="bgRect" presStyleLbl="bgShp" presStyleIdx="1" presStyleCnt="4"/>
      <dgm:spPr/>
    </dgm:pt>
    <dgm:pt modelId="{820BFA2F-ABE9-4786-B33F-3CFE84612ECC}" type="pres">
      <dgm:prSet presAssocID="{0A9957B5-E027-456D-A906-CE58623672C0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Thermometer"/>
        </a:ext>
      </dgm:extLst>
    </dgm:pt>
    <dgm:pt modelId="{E03F9787-B32D-4762-9E34-F8C8933A04F4}" type="pres">
      <dgm:prSet presAssocID="{0A9957B5-E027-456D-A906-CE58623672C0}" presName="spaceRect" presStyleCnt="0"/>
      <dgm:spPr/>
    </dgm:pt>
    <dgm:pt modelId="{7DB44DEC-CA79-4C45-8DAE-05A9C53C4D68}" type="pres">
      <dgm:prSet presAssocID="{0A9957B5-E027-456D-A906-CE58623672C0}" presName="parTx" presStyleLbl="revTx" presStyleIdx="1" presStyleCnt="4">
        <dgm:presLayoutVars>
          <dgm:chMax val="0"/>
          <dgm:chPref val="0"/>
        </dgm:presLayoutVars>
      </dgm:prSet>
      <dgm:spPr/>
    </dgm:pt>
    <dgm:pt modelId="{7EE48438-23EA-4F3A-8183-CFE43FEB1195}" type="pres">
      <dgm:prSet presAssocID="{791B2A9E-2B28-45E3-8AEA-5D0BF1A234B1}" presName="sibTrans" presStyleCnt="0"/>
      <dgm:spPr/>
    </dgm:pt>
    <dgm:pt modelId="{46D78B7F-51C8-4334-BF70-845D5068894A}" type="pres">
      <dgm:prSet presAssocID="{B4F11633-5FB6-4CF2-A80D-4CCA1718C383}" presName="compNode" presStyleCnt="0"/>
      <dgm:spPr/>
    </dgm:pt>
    <dgm:pt modelId="{9AB8667A-8C12-47A4-9A88-48471E91965E}" type="pres">
      <dgm:prSet presAssocID="{B4F11633-5FB6-4CF2-A80D-4CCA1718C383}" presName="bgRect" presStyleLbl="bgShp" presStyleIdx="2" presStyleCnt="4"/>
      <dgm:spPr/>
    </dgm:pt>
    <dgm:pt modelId="{FAE7AD30-33BF-4C1E-AF9C-A7EEACCDE2C6}" type="pres">
      <dgm:prSet presAssocID="{B4F11633-5FB6-4CF2-A80D-4CCA1718C383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Earth Globe Americas"/>
        </a:ext>
      </dgm:extLst>
    </dgm:pt>
    <dgm:pt modelId="{6DEDA2CD-208D-40F2-ABD8-BDD49F5916D4}" type="pres">
      <dgm:prSet presAssocID="{B4F11633-5FB6-4CF2-A80D-4CCA1718C383}" presName="spaceRect" presStyleCnt="0"/>
      <dgm:spPr/>
    </dgm:pt>
    <dgm:pt modelId="{3FF50C95-29DC-4875-812C-5CDC669C132A}" type="pres">
      <dgm:prSet presAssocID="{B4F11633-5FB6-4CF2-A80D-4CCA1718C383}" presName="parTx" presStyleLbl="revTx" presStyleIdx="2" presStyleCnt="4">
        <dgm:presLayoutVars>
          <dgm:chMax val="0"/>
          <dgm:chPref val="0"/>
        </dgm:presLayoutVars>
      </dgm:prSet>
      <dgm:spPr/>
    </dgm:pt>
    <dgm:pt modelId="{C29A12A8-357E-474D-9997-F8A91D3C9410}" type="pres">
      <dgm:prSet presAssocID="{6AB78CB2-9C6F-45AB-BB2E-EE529C91CA72}" presName="sibTrans" presStyleCnt="0"/>
      <dgm:spPr/>
    </dgm:pt>
    <dgm:pt modelId="{6C260457-FA07-4690-8A47-B676629328E8}" type="pres">
      <dgm:prSet presAssocID="{1C382056-45DC-4CE6-8AC2-65E295F74923}" presName="compNode" presStyleCnt="0"/>
      <dgm:spPr/>
    </dgm:pt>
    <dgm:pt modelId="{5F1B761D-E40A-4E1A-B6C1-E20C7D406F08}" type="pres">
      <dgm:prSet presAssocID="{1C382056-45DC-4CE6-8AC2-65E295F74923}" presName="bgRect" presStyleLbl="bgShp" presStyleIdx="3" presStyleCnt="4"/>
      <dgm:spPr/>
    </dgm:pt>
    <dgm:pt modelId="{65084B39-448A-455D-9BA6-AD146F00F0A1}" type="pres">
      <dgm:prSet presAssocID="{1C382056-45DC-4CE6-8AC2-65E295F74923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House"/>
        </a:ext>
      </dgm:extLst>
    </dgm:pt>
    <dgm:pt modelId="{EC59D753-5ECA-4357-8BB2-A504DE3BF5D1}" type="pres">
      <dgm:prSet presAssocID="{1C382056-45DC-4CE6-8AC2-65E295F74923}" presName="spaceRect" presStyleCnt="0"/>
      <dgm:spPr/>
    </dgm:pt>
    <dgm:pt modelId="{2FBA856C-0D93-4E14-998E-49FE32A57495}" type="pres">
      <dgm:prSet presAssocID="{1C382056-45DC-4CE6-8AC2-65E295F74923}" presName="parTx" presStyleLbl="revTx" presStyleIdx="3" presStyleCnt="4">
        <dgm:presLayoutVars>
          <dgm:chMax val="0"/>
          <dgm:chPref val="0"/>
        </dgm:presLayoutVars>
      </dgm:prSet>
      <dgm:spPr/>
    </dgm:pt>
  </dgm:ptLst>
  <dgm:cxnLst>
    <dgm:cxn modelId="{0E701E2B-7C48-409D-8B8C-C173D1067DAD}" type="presOf" srcId="{0A9957B5-E027-456D-A906-CE58623672C0}" destId="{7DB44DEC-CA79-4C45-8DAE-05A9C53C4D68}" srcOrd="0" destOrd="0" presId="urn:microsoft.com/office/officeart/2018/2/layout/IconVerticalSolidList"/>
    <dgm:cxn modelId="{CD312237-EECC-498A-B584-FDBDBD86426C}" type="presOf" srcId="{B4F11633-5FB6-4CF2-A80D-4CCA1718C383}" destId="{3FF50C95-29DC-4875-812C-5CDC669C132A}" srcOrd="0" destOrd="0" presId="urn:microsoft.com/office/officeart/2018/2/layout/IconVerticalSolidList"/>
    <dgm:cxn modelId="{FADBBB4B-635B-4B77-8FB9-AFFCBE4B6EAE}" type="presOf" srcId="{1C382056-45DC-4CE6-8AC2-65E295F74923}" destId="{2FBA856C-0D93-4E14-998E-49FE32A57495}" srcOrd="0" destOrd="0" presId="urn:microsoft.com/office/officeart/2018/2/layout/IconVerticalSolidList"/>
    <dgm:cxn modelId="{1F772D86-2045-4185-A510-B3883E8D356A}" srcId="{AAF4D079-6A25-4015-9A7F-D5BC6028269E}" destId="{1C382056-45DC-4CE6-8AC2-65E295F74923}" srcOrd="3" destOrd="0" parTransId="{802B46B0-5446-4968-BBC1-0112F9A82AAE}" sibTransId="{F7488FF9-E42E-4050-B378-5695A8E2420E}"/>
    <dgm:cxn modelId="{D4DB41C3-46EC-4F25-9D19-7C11248A8186}" srcId="{AAF4D079-6A25-4015-9A7F-D5BC6028269E}" destId="{0A9957B5-E027-456D-A906-CE58623672C0}" srcOrd="1" destOrd="0" parTransId="{83560065-441B-4043-98F1-3F6AD2DEE6CA}" sibTransId="{791B2A9E-2B28-45E3-8AEA-5D0BF1A234B1}"/>
    <dgm:cxn modelId="{61A97AD6-96C2-44AE-B767-9D4E20EE86EB}" type="presOf" srcId="{E8DB6CD9-B524-4848-8860-67516554D697}" destId="{41CA3802-3186-44FB-A872-22C09822CE0F}" srcOrd="0" destOrd="0" presId="urn:microsoft.com/office/officeart/2018/2/layout/IconVerticalSolidList"/>
    <dgm:cxn modelId="{167717EF-DA24-466E-AB87-83CAEAC90025}" srcId="{AAF4D079-6A25-4015-9A7F-D5BC6028269E}" destId="{B4F11633-5FB6-4CF2-A80D-4CCA1718C383}" srcOrd="2" destOrd="0" parTransId="{E604C73D-0702-4840-BA45-02776FD1CFC6}" sibTransId="{6AB78CB2-9C6F-45AB-BB2E-EE529C91CA72}"/>
    <dgm:cxn modelId="{1A04D9F8-F9EF-4D08-AD7F-1832BC995287}" type="presOf" srcId="{AAF4D079-6A25-4015-9A7F-D5BC6028269E}" destId="{396097FE-2DA3-4604-AA36-056008C8E734}" srcOrd="0" destOrd="0" presId="urn:microsoft.com/office/officeart/2018/2/layout/IconVerticalSolidList"/>
    <dgm:cxn modelId="{29508AF9-AD1E-4238-9AB0-3754A2852A89}" srcId="{AAF4D079-6A25-4015-9A7F-D5BC6028269E}" destId="{E8DB6CD9-B524-4848-8860-67516554D697}" srcOrd="0" destOrd="0" parTransId="{42E90E34-B52A-4D4C-9164-A80E18A9CA12}" sibTransId="{1A37A745-C68E-48FC-AD9B-CBF803973415}"/>
    <dgm:cxn modelId="{29BBBF21-7509-4C18-9A81-14B89B205EBF}" type="presParOf" srcId="{396097FE-2DA3-4604-AA36-056008C8E734}" destId="{45394B67-5C0C-4259-853D-28CE960922A5}" srcOrd="0" destOrd="0" presId="urn:microsoft.com/office/officeart/2018/2/layout/IconVerticalSolidList"/>
    <dgm:cxn modelId="{5490C00F-0CAB-42B6-B41A-D6FEB2509FF4}" type="presParOf" srcId="{45394B67-5C0C-4259-853D-28CE960922A5}" destId="{2F22ABF8-2514-4998-B21E-C1AE3B85B008}" srcOrd="0" destOrd="0" presId="urn:microsoft.com/office/officeart/2018/2/layout/IconVerticalSolidList"/>
    <dgm:cxn modelId="{4C900F6C-428C-48A7-BB64-0D11DF374AC5}" type="presParOf" srcId="{45394B67-5C0C-4259-853D-28CE960922A5}" destId="{25D6CE14-95D5-428A-9D95-AE59AD4CBF3A}" srcOrd="1" destOrd="0" presId="urn:microsoft.com/office/officeart/2018/2/layout/IconVerticalSolidList"/>
    <dgm:cxn modelId="{B05FA3EE-7770-43CA-A53C-D853F02D3ED5}" type="presParOf" srcId="{45394B67-5C0C-4259-853D-28CE960922A5}" destId="{6FD8F2E8-BC89-44B6-93DC-9140D3BDC1BD}" srcOrd="2" destOrd="0" presId="urn:microsoft.com/office/officeart/2018/2/layout/IconVerticalSolidList"/>
    <dgm:cxn modelId="{1B0628A0-04FD-4A58-B2E7-46C9443B9DB4}" type="presParOf" srcId="{45394B67-5C0C-4259-853D-28CE960922A5}" destId="{41CA3802-3186-44FB-A872-22C09822CE0F}" srcOrd="3" destOrd="0" presId="urn:microsoft.com/office/officeart/2018/2/layout/IconVerticalSolidList"/>
    <dgm:cxn modelId="{8BB08DC0-263D-44C9-9B79-8999F680B9E8}" type="presParOf" srcId="{396097FE-2DA3-4604-AA36-056008C8E734}" destId="{81CFA8CD-C58F-4A12-BAF2-187D3491728D}" srcOrd="1" destOrd="0" presId="urn:microsoft.com/office/officeart/2018/2/layout/IconVerticalSolidList"/>
    <dgm:cxn modelId="{715B954F-9895-4EA7-8DDF-A029159887DB}" type="presParOf" srcId="{396097FE-2DA3-4604-AA36-056008C8E734}" destId="{4BB9E297-8E09-4FED-92F2-878E4B9CBE8C}" srcOrd="2" destOrd="0" presId="urn:microsoft.com/office/officeart/2018/2/layout/IconVerticalSolidList"/>
    <dgm:cxn modelId="{3A1F07F2-52D1-48A2-A220-50428C59C510}" type="presParOf" srcId="{4BB9E297-8E09-4FED-92F2-878E4B9CBE8C}" destId="{DA11E2D1-8950-4AF6-8989-E8804C8F0864}" srcOrd="0" destOrd="0" presId="urn:microsoft.com/office/officeart/2018/2/layout/IconVerticalSolidList"/>
    <dgm:cxn modelId="{A276E701-11BB-4448-AC16-A96BDBEAC5D5}" type="presParOf" srcId="{4BB9E297-8E09-4FED-92F2-878E4B9CBE8C}" destId="{820BFA2F-ABE9-4786-B33F-3CFE84612ECC}" srcOrd="1" destOrd="0" presId="urn:microsoft.com/office/officeart/2018/2/layout/IconVerticalSolidList"/>
    <dgm:cxn modelId="{E7744BA3-5FAB-410D-B035-ABC3F1489010}" type="presParOf" srcId="{4BB9E297-8E09-4FED-92F2-878E4B9CBE8C}" destId="{E03F9787-B32D-4762-9E34-F8C8933A04F4}" srcOrd="2" destOrd="0" presId="urn:microsoft.com/office/officeart/2018/2/layout/IconVerticalSolidList"/>
    <dgm:cxn modelId="{5E8A0F6C-0EEF-4A32-B337-DAEFB091EF44}" type="presParOf" srcId="{4BB9E297-8E09-4FED-92F2-878E4B9CBE8C}" destId="{7DB44DEC-CA79-4C45-8DAE-05A9C53C4D68}" srcOrd="3" destOrd="0" presId="urn:microsoft.com/office/officeart/2018/2/layout/IconVerticalSolidList"/>
    <dgm:cxn modelId="{BDF7B712-95B0-4BE4-A780-886A8809054B}" type="presParOf" srcId="{396097FE-2DA3-4604-AA36-056008C8E734}" destId="{7EE48438-23EA-4F3A-8183-CFE43FEB1195}" srcOrd="3" destOrd="0" presId="urn:microsoft.com/office/officeart/2018/2/layout/IconVerticalSolidList"/>
    <dgm:cxn modelId="{5398FA67-4FF0-41E1-A25A-F609E1FAC385}" type="presParOf" srcId="{396097FE-2DA3-4604-AA36-056008C8E734}" destId="{46D78B7F-51C8-4334-BF70-845D5068894A}" srcOrd="4" destOrd="0" presId="urn:microsoft.com/office/officeart/2018/2/layout/IconVerticalSolidList"/>
    <dgm:cxn modelId="{F347C949-6439-43DC-BA64-912FAAC6A9E5}" type="presParOf" srcId="{46D78B7F-51C8-4334-BF70-845D5068894A}" destId="{9AB8667A-8C12-47A4-9A88-48471E91965E}" srcOrd="0" destOrd="0" presId="urn:microsoft.com/office/officeart/2018/2/layout/IconVerticalSolidList"/>
    <dgm:cxn modelId="{E7925FA2-774F-4BBC-8654-6201CB158442}" type="presParOf" srcId="{46D78B7F-51C8-4334-BF70-845D5068894A}" destId="{FAE7AD30-33BF-4C1E-AF9C-A7EEACCDE2C6}" srcOrd="1" destOrd="0" presId="urn:microsoft.com/office/officeart/2018/2/layout/IconVerticalSolidList"/>
    <dgm:cxn modelId="{9F1BBE90-E53F-4BD4-811D-0F5171221D1F}" type="presParOf" srcId="{46D78B7F-51C8-4334-BF70-845D5068894A}" destId="{6DEDA2CD-208D-40F2-ABD8-BDD49F5916D4}" srcOrd="2" destOrd="0" presId="urn:microsoft.com/office/officeart/2018/2/layout/IconVerticalSolidList"/>
    <dgm:cxn modelId="{CAF350DC-4063-42B0-ADEE-C535E1278B7F}" type="presParOf" srcId="{46D78B7F-51C8-4334-BF70-845D5068894A}" destId="{3FF50C95-29DC-4875-812C-5CDC669C132A}" srcOrd="3" destOrd="0" presId="urn:microsoft.com/office/officeart/2018/2/layout/IconVerticalSolidList"/>
    <dgm:cxn modelId="{2AB0D756-4D32-4584-A345-5A3AC227DBDF}" type="presParOf" srcId="{396097FE-2DA3-4604-AA36-056008C8E734}" destId="{C29A12A8-357E-474D-9997-F8A91D3C9410}" srcOrd="5" destOrd="0" presId="urn:microsoft.com/office/officeart/2018/2/layout/IconVerticalSolidList"/>
    <dgm:cxn modelId="{3E63AE04-5CBD-4575-BCCA-449156CD3146}" type="presParOf" srcId="{396097FE-2DA3-4604-AA36-056008C8E734}" destId="{6C260457-FA07-4690-8A47-B676629328E8}" srcOrd="6" destOrd="0" presId="urn:microsoft.com/office/officeart/2018/2/layout/IconVerticalSolidList"/>
    <dgm:cxn modelId="{E1EEA42C-B89A-4B84-B3B3-CC2B7F896E8F}" type="presParOf" srcId="{6C260457-FA07-4690-8A47-B676629328E8}" destId="{5F1B761D-E40A-4E1A-B6C1-E20C7D406F08}" srcOrd="0" destOrd="0" presId="urn:microsoft.com/office/officeart/2018/2/layout/IconVerticalSolidList"/>
    <dgm:cxn modelId="{F69BB4C9-2A59-4252-B273-A83DE49198C8}" type="presParOf" srcId="{6C260457-FA07-4690-8A47-B676629328E8}" destId="{65084B39-448A-455D-9BA6-AD146F00F0A1}" srcOrd="1" destOrd="0" presId="urn:microsoft.com/office/officeart/2018/2/layout/IconVerticalSolidList"/>
    <dgm:cxn modelId="{D678471D-CECE-4337-9FDF-597FA7FD6268}" type="presParOf" srcId="{6C260457-FA07-4690-8A47-B676629328E8}" destId="{EC59D753-5ECA-4357-8BB2-A504DE3BF5D1}" srcOrd="2" destOrd="0" presId="urn:microsoft.com/office/officeart/2018/2/layout/IconVerticalSolidList"/>
    <dgm:cxn modelId="{97BB2766-155E-4DD0-870F-E87057923C71}" type="presParOf" srcId="{6C260457-FA07-4690-8A47-B676629328E8}" destId="{2FBA856C-0D93-4E14-998E-49FE32A57495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84A8A73-4250-4EFF-BC22-C0333AB7D18B}" type="doc">
      <dgm:prSet loTypeId="urn:microsoft.com/office/officeart/2008/layout/LinedList" loCatId="list" qsTypeId="urn:microsoft.com/office/officeart/2005/8/quickstyle/simple1" qsCatId="simple" csTypeId="urn:microsoft.com/office/officeart/2005/8/colors/colorful1" csCatId="colorful"/>
      <dgm:spPr/>
      <dgm:t>
        <a:bodyPr/>
        <a:lstStyle/>
        <a:p>
          <a:endParaRPr lang="en-US"/>
        </a:p>
      </dgm:t>
    </dgm:pt>
    <dgm:pt modelId="{D4FD0EE1-4BDA-4B2A-9FB5-A0393BC42A11}">
      <dgm:prSet/>
      <dgm:spPr/>
      <dgm:t>
        <a:bodyPr/>
        <a:lstStyle/>
        <a:p>
          <a:r>
            <a:rPr lang="en-US"/>
            <a:t>Weather events, available financial resources, motivated leaders, &amp; possible benefits</a:t>
          </a:r>
        </a:p>
      </dgm:t>
    </dgm:pt>
    <dgm:pt modelId="{0B500EE3-A96E-4F18-9ACD-68E79D9EDE64}" type="parTrans" cxnId="{9A397DD0-A420-4445-B02D-9F0DBB2C25E0}">
      <dgm:prSet/>
      <dgm:spPr/>
      <dgm:t>
        <a:bodyPr/>
        <a:lstStyle/>
        <a:p>
          <a:endParaRPr lang="en-US"/>
        </a:p>
      </dgm:t>
    </dgm:pt>
    <dgm:pt modelId="{C12472A4-D427-4D91-85E3-B1E0DD078C3A}" type="sibTrans" cxnId="{9A397DD0-A420-4445-B02D-9F0DBB2C25E0}">
      <dgm:prSet/>
      <dgm:spPr/>
      <dgm:t>
        <a:bodyPr/>
        <a:lstStyle/>
        <a:p>
          <a:endParaRPr lang="en-US"/>
        </a:p>
      </dgm:t>
    </dgm:pt>
    <dgm:pt modelId="{D51A7FCD-3ECE-4256-813C-DD33CABA4B1A}">
      <dgm:prSet/>
      <dgm:spPr/>
      <dgm:t>
        <a:bodyPr/>
        <a:lstStyle/>
        <a:p>
          <a:r>
            <a:rPr lang="en-US"/>
            <a:t>Building codes: green purchasing, enact energy conservation, zoning, buy out properties in floodplains</a:t>
          </a:r>
        </a:p>
      </dgm:t>
    </dgm:pt>
    <dgm:pt modelId="{72D50083-47FF-445C-AD88-F61CD4CD5DB7}" type="parTrans" cxnId="{0574F4DB-A1D9-400A-880C-8470EC59DABC}">
      <dgm:prSet/>
      <dgm:spPr/>
      <dgm:t>
        <a:bodyPr/>
        <a:lstStyle/>
        <a:p>
          <a:endParaRPr lang="en-US"/>
        </a:p>
      </dgm:t>
    </dgm:pt>
    <dgm:pt modelId="{E832B2CA-A8F6-4B65-8AE1-577E96C856DA}" type="sibTrans" cxnId="{0574F4DB-A1D9-400A-880C-8470EC59DABC}">
      <dgm:prSet/>
      <dgm:spPr/>
      <dgm:t>
        <a:bodyPr/>
        <a:lstStyle/>
        <a:p>
          <a:endParaRPr lang="en-US"/>
        </a:p>
      </dgm:t>
    </dgm:pt>
    <dgm:pt modelId="{9865C71E-39D9-42ED-90E9-1BE4B9A35742}">
      <dgm:prSet/>
      <dgm:spPr/>
      <dgm:t>
        <a:bodyPr/>
        <a:lstStyle/>
        <a:p>
          <a:r>
            <a:rPr lang="en-US"/>
            <a:t>Engineering &amp; Ecological solutions</a:t>
          </a:r>
        </a:p>
      </dgm:t>
    </dgm:pt>
    <dgm:pt modelId="{24E1274C-33AC-4ACF-9AE4-E75E98D750B9}" type="parTrans" cxnId="{BD4369D0-2CE3-4642-BF19-B9DF7C740861}">
      <dgm:prSet/>
      <dgm:spPr/>
      <dgm:t>
        <a:bodyPr/>
        <a:lstStyle/>
        <a:p>
          <a:endParaRPr lang="en-US"/>
        </a:p>
      </dgm:t>
    </dgm:pt>
    <dgm:pt modelId="{B8563A74-C52B-4F5B-9175-8F93F26D4FCA}" type="sibTrans" cxnId="{BD4369D0-2CE3-4642-BF19-B9DF7C740861}">
      <dgm:prSet/>
      <dgm:spPr/>
      <dgm:t>
        <a:bodyPr/>
        <a:lstStyle/>
        <a:p>
          <a:endParaRPr lang="en-US"/>
        </a:p>
      </dgm:t>
    </dgm:pt>
    <dgm:pt modelId="{380B6592-7A4B-4907-AB2B-757E4B61863E}">
      <dgm:prSet/>
      <dgm:spPr/>
      <dgm:t>
        <a:bodyPr/>
        <a:lstStyle/>
        <a:p>
          <a:r>
            <a:rPr lang="en-US"/>
            <a:t>Green infrastructure </a:t>
          </a:r>
        </a:p>
      </dgm:t>
    </dgm:pt>
    <dgm:pt modelId="{E2F70027-2E3C-4A4F-9CC3-3F51D7272B59}" type="parTrans" cxnId="{C6686A60-03AE-4C8B-A84B-3FAC14E1A428}">
      <dgm:prSet/>
      <dgm:spPr/>
      <dgm:t>
        <a:bodyPr/>
        <a:lstStyle/>
        <a:p>
          <a:endParaRPr lang="en-US"/>
        </a:p>
      </dgm:t>
    </dgm:pt>
    <dgm:pt modelId="{AB5C9AFF-3FF9-4681-BB97-131ABF817AB0}" type="sibTrans" cxnId="{C6686A60-03AE-4C8B-A84B-3FAC14E1A428}">
      <dgm:prSet/>
      <dgm:spPr/>
      <dgm:t>
        <a:bodyPr/>
        <a:lstStyle/>
        <a:p>
          <a:endParaRPr lang="en-US"/>
        </a:p>
      </dgm:t>
    </dgm:pt>
    <dgm:pt modelId="{8BDC0C17-79D9-4252-8615-CE0B58123746}" type="pres">
      <dgm:prSet presAssocID="{384A8A73-4250-4EFF-BC22-C0333AB7D18B}" presName="vert0" presStyleCnt="0">
        <dgm:presLayoutVars>
          <dgm:dir/>
          <dgm:animOne val="branch"/>
          <dgm:animLvl val="lvl"/>
        </dgm:presLayoutVars>
      </dgm:prSet>
      <dgm:spPr/>
    </dgm:pt>
    <dgm:pt modelId="{14619632-C0CA-4191-8A71-980345DFEE90}" type="pres">
      <dgm:prSet presAssocID="{D4FD0EE1-4BDA-4B2A-9FB5-A0393BC42A11}" presName="thickLine" presStyleLbl="alignNode1" presStyleIdx="0" presStyleCnt="4"/>
      <dgm:spPr/>
    </dgm:pt>
    <dgm:pt modelId="{CB3AC277-AE53-47DC-810E-9C354656DCA6}" type="pres">
      <dgm:prSet presAssocID="{D4FD0EE1-4BDA-4B2A-9FB5-A0393BC42A11}" presName="horz1" presStyleCnt="0"/>
      <dgm:spPr/>
    </dgm:pt>
    <dgm:pt modelId="{9F57900E-16D4-48CC-AE66-94EAB0B56C46}" type="pres">
      <dgm:prSet presAssocID="{D4FD0EE1-4BDA-4B2A-9FB5-A0393BC42A11}" presName="tx1" presStyleLbl="revTx" presStyleIdx="0" presStyleCnt="4"/>
      <dgm:spPr/>
    </dgm:pt>
    <dgm:pt modelId="{FB364703-D701-4307-96AE-7934F23B20A0}" type="pres">
      <dgm:prSet presAssocID="{D4FD0EE1-4BDA-4B2A-9FB5-A0393BC42A11}" presName="vert1" presStyleCnt="0"/>
      <dgm:spPr/>
    </dgm:pt>
    <dgm:pt modelId="{F51A568E-E85C-46D9-B9D5-8E313777798C}" type="pres">
      <dgm:prSet presAssocID="{D51A7FCD-3ECE-4256-813C-DD33CABA4B1A}" presName="thickLine" presStyleLbl="alignNode1" presStyleIdx="1" presStyleCnt="4"/>
      <dgm:spPr/>
    </dgm:pt>
    <dgm:pt modelId="{BE614B42-2FEC-494F-ADBF-384A79B6E181}" type="pres">
      <dgm:prSet presAssocID="{D51A7FCD-3ECE-4256-813C-DD33CABA4B1A}" presName="horz1" presStyleCnt="0"/>
      <dgm:spPr/>
    </dgm:pt>
    <dgm:pt modelId="{1F5D73BD-4E61-4414-9B80-BCB168704309}" type="pres">
      <dgm:prSet presAssocID="{D51A7FCD-3ECE-4256-813C-DD33CABA4B1A}" presName="tx1" presStyleLbl="revTx" presStyleIdx="1" presStyleCnt="4"/>
      <dgm:spPr/>
    </dgm:pt>
    <dgm:pt modelId="{34A470C3-4C2F-4684-A1E9-B4165684C158}" type="pres">
      <dgm:prSet presAssocID="{D51A7FCD-3ECE-4256-813C-DD33CABA4B1A}" presName="vert1" presStyleCnt="0"/>
      <dgm:spPr/>
    </dgm:pt>
    <dgm:pt modelId="{BCA419C7-F5C1-42AA-8A16-1744409E4A2A}" type="pres">
      <dgm:prSet presAssocID="{9865C71E-39D9-42ED-90E9-1BE4B9A35742}" presName="thickLine" presStyleLbl="alignNode1" presStyleIdx="2" presStyleCnt="4"/>
      <dgm:spPr/>
    </dgm:pt>
    <dgm:pt modelId="{619D07D1-68DE-4225-9941-DC2435290CC3}" type="pres">
      <dgm:prSet presAssocID="{9865C71E-39D9-42ED-90E9-1BE4B9A35742}" presName="horz1" presStyleCnt="0"/>
      <dgm:spPr/>
    </dgm:pt>
    <dgm:pt modelId="{B027D189-3C8D-43C9-8311-F9AF312639C0}" type="pres">
      <dgm:prSet presAssocID="{9865C71E-39D9-42ED-90E9-1BE4B9A35742}" presName="tx1" presStyleLbl="revTx" presStyleIdx="2" presStyleCnt="4"/>
      <dgm:spPr/>
    </dgm:pt>
    <dgm:pt modelId="{66C36D71-832F-4169-9A00-E2736F328B27}" type="pres">
      <dgm:prSet presAssocID="{9865C71E-39D9-42ED-90E9-1BE4B9A35742}" presName="vert1" presStyleCnt="0"/>
      <dgm:spPr/>
    </dgm:pt>
    <dgm:pt modelId="{7A5F156D-9B4D-426A-BEFD-66E7185720D7}" type="pres">
      <dgm:prSet presAssocID="{380B6592-7A4B-4907-AB2B-757E4B61863E}" presName="thickLine" presStyleLbl="alignNode1" presStyleIdx="3" presStyleCnt="4"/>
      <dgm:spPr/>
    </dgm:pt>
    <dgm:pt modelId="{560B7C01-56EF-4728-8B72-91053DA87BD1}" type="pres">
      <dgm:prSet presAssocID="{380B6592-7A4B-4907-AB2B-757E4B61863E}" presName="horz1" presStyleCnt="0"/>
      <dgm:spPr/>
    </dgm:pt>
    <dgm:pt modelId="{547B1458-6533-44E0-BF78-DB3D1AE04A2C}" type="pres">
      <dgm:prSet presAssocID="{380B6592-7A4B-4907-AB2B-757E4B61863E}" presName="tx1" presStyleLbl="revTx" presStyleIdx="3" presStyleCnt="4"/>
      <dgm:spPr/>
    </dgm:pt>
    <dgm:pt modelId="{513A49CD-313D-43DB-BCBB-492C2B9A5222}" type="pres">
      <dgm:prSet presAssocID="{380B6592-7A4B-4907-AB2B-757E4B61863E}" presName="vert1" presStyleCnt="0"/>
      <dgm:spPr/>
    </dgm:pt>
  </dgm:ptLst>
  <dgm:cxnLst>
    <dgm:cxn modelId="{C6686A60-03AE-4C8B-A84B-3FAC14E1A428}" srcId="{384A8A73-4250-4EFF-BC22-C0333AB7D18B}" destId="{380B6592-7A4B-4907-AB2B-757E4B61863E}" srcOrd="3" destOrd="0" parTransId="{E2F70027-2E3C-4A4F-9CC3-3F51D7272B59}" sibTransId="{AB5C9AFF-3FF9-4681-BB97-131ABF817AB0}"/>
    <dgm:cxn modelId="{5039F064-577F-4E3D-A2A0-49D4AAE728A9}" type="presOf" srcId="{380B6592-7A4B-4907-AB2B-757E4B61863E}" destId="{547B1458-6533-44E0-BF78-DB3D1AE04A2C}" srcOrd="0" destOrd="0" presId="urn:microsoft.com/office/officeart/2008/layout/LinedList"/>
    <dgm:cxn modelId="{105F8085-1BE0-4D63-B450-6A0153658218}" type="presOf" srcId="{D51A7FCD-3ECE-4256-813C-DD33CABA4B1A}" destId="{1F5D73BD-4E61-4414-9B80-BCB168704309}" srcOrd="0" destOrd="0" presId="urn:microsoft.com/office/officeart/2008/layout/LinedList"/>
    <dgm:cxn modelId="{F84AC3A6-A78D-460A-B874-6B26B3059C94}" type="presOf" srcId="{9865C71E-39D9-42ED-90E9-1BE4B9A35742}" destId="{B027D189-3C8D-43C9-8311-F9AF312639C0}" srcOrd="0" destOrd="0" presId="urn:microsoft.com/office/officeart/2008/layout/LinedList"/>
    <dgm:cxn modelId="{D192BEA7-DD75-4697-A85D-1D3680C8A16A}" type="presOf" srcId="{384A8A73-4250-4EFF-BC22-C0333AB7D18B}" destId="{8BDC0C17-79D9-4252-8615-CE0B58123746}" srcOrd="0" destOrd="0" presId="urn:microsoft.com/office/officeart/2008/layout/LinedList"/>
    <dgm:cxn modelId="{BD4369D0-2CE3-4642-BF19-B9DF7C740861}" srcId="{384A8A73-4250-4EFF-BC22-C0333AB7D18B}" destId="{9865C71E-39D9-42ED-90E9-1BE4B9A35742}" srcOrd="2" destOrd="0" parTransId="{24E1274C-33AC-4ACF-9AE4-E75E98D750B9}" sibTransId="{B8563A74-C52B-4F5B-9175-8F93F26D4FCA}"/>
    <dgm:cxn modelId="{9A397DD0-A420-4445-B02D-9F0DBB2C25E0}" srcId="{384A8A73-4250-4EFF-BC22-C0333AB7D18B}" destId="{D4FD0EE1-4BDA-4B2A-9FB5-A0393BC42A11}" srcOrd="0" destOrd="0" parTransId="{0B500EE3-A96E-4F18-9ACD-68E79D9EDE64}" sibTransId="{C12472A4-D427-4D91-85E3-B1E0DD078C3A}"/>
    <dgm:cxn modelId="{54846CD2-354C-4D92-A53A-0256D3DA4790}" type="presOf" srcId="{D4FD0EE1-4BDA-4B2A-9FB5-A0393BC42A11}" destId="{9F57900E-16D4-48CC-AE66-94EAB0B56C46}" srcOrd="0" destOrd="0" presId="urn:microsoft.com/office/officeart/2008/layout/LinedList"/>
    <dgm:cxn modelId="{0574F4DB-A1D9-400A-880C-8470EC59DABC}" srcId="{384A8A73-4250-4EFF-BC22-C0333AB7D18B}" destId="{D51A7FCD-3ECE-4256-813C-DD33CABA4B1A}" srcOrd="1" destOrd="0" parTransId="{72D50083-47FF-445C-AD88-F61CD4CD5DB7}" sibTransId="{E832B2CA-A8F6-4B65-8AE1-577E96C856DA}"/>
    <dgm:cxn modelId="{BE3E0D41-F3F7-44FA-8A74-2304F7CF46E1}" type="presParOf" srcId="{8BDC0C17-79D9-4252-8615-CE0B58123746}" destId="{14619632-C0CA-4191-8A71-980345DFEE90}" srcOrd="0" destOrd="0" presId="urn:microsoft.com/office/officeart/2008/layout/LinedList"/>
    <dgm:cxn modelId="{4091091C-2B46-418D-8B91-9C0F9B5B5DAB}" type="presParOf" srcId="{8BDC0C17-79D9-4252-8615-CE0B58123746}" destId="{CB3AC277-AE53-47DC-810E-9C354656DCA6}" srcOrd="1" destOrd="0" presId="urn:microsoft.com/office/officeart/2008/layout/LinedList"/>
    <dgm:cxn modelId="{1176C67E-B427-48C7-8BAF-A077F9CA6B7C}" type="presParOf" srcId="{CB3AC277-AE53-47DC-810E-9C354656DCA6}" destId="{9F57900E-16D4-48CC-AE66-94EAB0B56C46}" srcOrd="0" destOrd="0" presId="urn:microsoft.com/office/officeart/2008/layout/LinedList"/>
    <dgm:cxn modelId="{E56688CA-BCD7-40A8-811D-353E2E9A19FC}" type="presParOf" srcId="{CB3AC277-AE53-47DC-810E-9C354656DCA6}" destId="{FB364703-D701-4307-96AE-7934F23B20A0}" srcOrd="1" destOrd="0" presId="urn:microsoft.com/office/officeart/2008/layout/LinedList"/>
    <dgm:cxn modelId="{FD814C6A-3E09-4DBC-A9BB-FC66DB28C447}" type="presParOf" srcId="{8BDC0C17-79D9-4252-8615-CE0B58123746}" destId="{F51A568E-E85C-46D9-B9D5-8E313777798C}" srcOrd="2" destOrd="0" presId="urn:microsoft.com/office/officeart/2008/layout/LinedList"/>
    <dgm:cxn modelId="{119AD1A8-B9A5-421C-8E31-B8ADE2D052A7}" type="presParOf" srcId="{8BDC0C17-79D9-4252-8615-CE0B58123746}" destId="{BE614B42-2FEC-494F-ADBF-384A79B6E181}" srcOrd="3" destOrd="0" presId="urn:microsoft.com/office/officeart/2008/layout/LinedList"/>
    <dgm:cxn modelId="{2D4703D3-3BAE-4C69-93C3-152C6177F5A8}" type="presParOf" srcId="{BE614B42-2FEC-494F-ADBF-384A79B6E181}" destId="{1F5D73BD-4E61-4414-9B80-BCB168704309}" srcOrd="0" destOrd="0" presId="urn:microsoft.com/office/officeart/2008/layout/LinedList"/>
    <dgm:cxn modelId="{976B14E0-7891-4587-ACCA-4C0C87FDC76C}" type="presParOf" srcId="{BE614B42-2FEC-494F-ADBF-384A79B6E181}" destId="{34A470C3-4C2F-4684-A1E9-B4165684C158}" srcOrd="1" destOrd="0" presId="urn:microsoft.com/office/officeart/2008/layout/LinedList"/>
    <dgm:cxn modelId="{E5E2D9EF-2409-4576-96D7-25B3BEAF4D94}" type="presParOf" srcId="{8BDC0C17-79D9-4252-8615-CE0B58123746}" destId="{BCA419C7-F5C1-42AA-8A16-1744409E4A2A}" srcOrd="4" destOrd="0" presId="urn:microsoft.com/office/officeart/2008/layout/LinedList"/>
    <dgm:cxn modelId="{B31E5BC9-4CC1-40C9-8D1C-F8F4AB802864}" type="presParOf" srcId="{8BDC0C17-79D9-4252-8615-CE0B58123746}" destId="{619D07D1-68DE-4225-9941-DC2435290CC3}" srcOrd="5" destOrd="0" presId="urn:microsoft.com/office/officeart/2008/layout/LinedList"/>
    <dgm:cxn modelId="{66F18077-119E-4565-9841-AE557E956E99}" type="presParOf" srcId="{619D07D1-68DE-4225-9941-DC2435290CC3}" destId="{B027D189-3C8D-43C9-8311-F9AF312639C0}" srcOrd="0" destOrd="0" presId="urn:microsoft.com/office/officeart/2008/layout/LinedList"/>
    <dgm:cxn modelId="{D9BA1029-0CBF-4C66-A42D-ED29D0DA9A5D}" type="presParOf" srcId="{619D07D1-68DE-4225-9941-DC2435290CC3}" destId="{66C36D71-832F-4169-9A00-E2736F328B27}" srcOrd="1" destOrd="0" presId="urn:microsoft.com/office/officeart/2008/layout/LinedList"/>
    <dgm:cxn modelId="{5671683E-FDAA-4408-A1D2-966F682F3614}" type="presParOf" srcId="{8BDC0C17-79D9-4252-8615-CE0B58123746}" destId="{7A5F156D-9B4D-426A-BEFD-66E7185720D7}" srcOrd="6" destOrd="0" presId="urn:microsoft.com/office/officeart/2008/layout/LinedList"/>
    <dgm:cxn modelId="{87ECC883-7BA8-4642-99E7-B86F84847618}" type="presParOf" srcId="{8BDC0C17-79D9-4252-8615-CE0B58123746}" destId="{560B7C01-56EF-4728-8B72-91053DA87BD1}" srcOrd="7" destOrd="0" presId="urn:microsoft.com/office/officeart/2008/layout/LinedList"/>
    <dgm:cxn modelId="{70550319-45FD-4C11-A476-294FF8429837}" type="presParOf" srcId="{560B7C01-56EF-4728-8B72-91053DA87BD1}" destId="{547B1458-6533-44E0-BF78-DB3D1AE04A2C}" srcOrd="0" destOrd="0" presId="urn:microsoft.com/office/officeart/2008/layout/LinedList"/>
    <dgm:cxn modelId="{97BA4B4B-A35F-44E0-987C-7CBAE873796A}" type="presParOf" srcId="{560B7C01-56EF-4728-8B72-91053DA87BD1}" destId="{513A49CD-313D-43DB-BCBB-492C2B9A5222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9F22CFB-AEF0-4E1E-8229-F3F6CFAF0089}" type="doc">
      <dgm:prSet loTypeId="urn:microsoft.com/office/officeart/2008/layout/LinedList" loCatId="list" qsTypeId="urn:microsoft.com/office/officeart/2005/8/quickstyle/simple1" qsCatId="simple" csTypeId="urn:microsoft.com/office/officeart/2005/8/colors/colorful1" csCatId="colorful"/>
      <dgm:spPr/>
      <dgm:t>
        <a:bodyPr/>
        <a:lstStyle/>
        <a:p>
          <a:endParaRPr lang="en-US"/>
        </a:p>
      </dgm:t>
    </dgm:pt>
    <dgm:pt modelId="{B2D571E2-2991-4497-8A6B-8EDA72EAD8A3}">
      <dgm:prSet/>
      <dgm:spPr/>
      <dgm:t>
        <a:bodyPr/>
        <a:lstStyle/>
        <a:p>
          <a:r>
            <a:rPr lang="en-US"/>
            <a:t>Coordinating multiple jurisdictions and agencies</a:t>
          </a:r>
        </a:p>
      </dgm:t>
    </dgm:pt>
    <dgm:pt modelId="{92E1B777-B980-4EC5-8D9D-275BD07B8447}" type="parTrans" cxnId="{67DDF364-06A3-4120-B270-C7F246462D7C}">
      <dgm:prSet/>
      <dgm:spPr/>
      <dgm:t>
        <a:bodyPr/>
        <a:lstStyle/>
        <a:p>
          <a:endParaRPr lang="en-US"/>
        </a:p>
      </dgm:t>
    </dgm:pt>
    <dgm:pt modelId="{445C1F04-CFCF-4364-A40F-4BF10590BC63}" type="sibTrans" cxnId="{67DDF364-06A3-4120-B270-C7F246462D7C}">
      <dgm:prSet/>
      <dgm:spPr/>
      <dgm:t>
        <a:bodyPr/>
        <a:lstStyle/>
        <a:p>
          <a:endParaRPr lang="en-US"/>
        </a:p>
      </dgm:t>
    </dgm:pt>
    <dgm:pt modelId="{4ADC2D40-1800-4038-9EB7-EA9D615EACF9}">
      <dgm:prSet/>
      <dgm:spPr/>
      <dgm:t>
        <a:bodyPr/>
        <a:lstStyle/>
        <a:p>
          <a:r>
            <a:rPr lang="en-US"/>
            <a:t>Addressing social inequities</a:t>
          </a:r>
        </a:p>
      </dgm:t>
    </dgm:pt>
    <dgm:pt modelId="{5AB2D042-6D89-440D-A23F-3C93306B36F4}" type="parTrans" cxnId="{34758491-63A5-4E4F-A4FA-53578BEFD501}">
      <dgm:prSet/>
      <dgm:spPr/>
      <dgm:t>
        <a:bodyPr/>
        <a:lstStyle/>
        <a:p>
          <a:endParaRPr lang="en-US"/>
        </a:p>
      </dgm:t>
    </dgm:pt>
    <dgm:pt modelId="{DD1EDCA1-17AD-4473-8E7C-D284F92D4D1B}" type="sibTrans" cxnId="{34758491-63A5-4E4F-A4FA-53578BEFD501}">
      <dgm:prSet/>
      <dgm:spPr/>
      <dgm:t>
        <a:bodyPr/>
        <a:lstStyle/>
        <a:p>
          <a:endParaRPr lang="en-US"/>
        </a:p>
      </dgm:t>
    </dgm:pt>
    <dgm:pt modelId="{7485E10D-78B1-44A8-9A87-87E9BDDA6B2C}">
      <dgm:prSet/>
      <dgm:spPr/>
      <dgm:t>
        <a:bodyPr/>
        <a:lstStyle/>
        <a:p>
          <a:r>
            <a:rPr lang="en-US"/>
            <a:t>Dependent on state and federal polices</a:t>
          </a:r>
        </a:p>
      </dgm:t>
    </dgm:pt>
    <dgm:pt modelId="{BA1A5701-AC19-4390-B5AA-05E95C293E10}" type="parTrans" cxnId="{C1591451-4060-4C10-A151-64C483FF7D42}">
      <dgm:prSet/>
      <dgm:spPr/>
      <dgm:t>
        <a:bodyPr/>
        <a:lstStyle/>
        <a:p>
          <a:endParaRPr lang="en-US"/>
        </a:p>
      </dgm:t>
    </dgm:pt>
    <dgm:pt modelId="{A5476C4D-291F-4D86-92E1-13EBA2538CAA}" type="sibTrans" cxnId="{C1591451-4060-4C10-A151-64C483FF7D42}">
      <dgm:prSet/>
      <dgm:spPr/>
      <dgm:t>
        <a:bodyPr/>
        <a:lstStyle/>
        <a:p>
          <a:endParaRPr lang="en-US"/>
        </a:p>
      </dgm:t>
    </dgm:pt>
    <dgm:pt modelId="{B68B6E0A-C419-4B9D-9CD3-0B5F63BCF664}" type="pres">
      <dgm:prSet presAssocID="{19F22CFB-AEF0-4E1E-8229-F3F6CFAF0089}" presName="vert0" presStyleCnt="0">
        <dgm:presLayoutVars>
          <dgm:dir/>
          <dgm:animOne val="branch"/>
          <dgm:animLvl val="lvl"/>
        </dgm:presLayoutVars>
      </dgm:prSet>
      <dgm:spPr/>
    </dgm:pt>
    <dgm:pt modelId="{736204C3-B688-438A-A79D-0B22B59185AA}" type="pres">
      <dgm:prSet presAssocID="{B2D571E2-2991-4497-8A6B-8EDA72EAD8A3}" presName="thickLine" presStyleLbl="alignNode1" presStyleIdx="0" presStyleCnt="3"/>
      <dgm:spPr/>
    </dgm:pt>
    <dgm:pt modelId="{8AA005A6-9AE0-4BA3-A737-ECBF48133B38}" type="pres">
      <dgm:prSet presAssocID="{B2D571E2-2991-4497-8A6B-8EDA72EAD8A3}" presName="horz1" presStyleCnt="0"/>
      <dgm:spPr/>
    </dgm:pt>
    <dgm:pt modelId="{4D698643-E6B2-4236-A044-D0BF7BEE78B3}" type="pres">
      <dgm:prSet presAssocID="{B2D571E2-2991-4497-8A6B-8EDA72EAD8A3}" presName="tx1" presStyleLbl="revTx" presStyleIdx="0" presStyleCnt="3"/>
      <dgm:spPr/>
    </dgm:pt>
    <dgm:pt modelId="{300019F4-0577-4399-9623-72AD96E517A9}" type="pres">
      <dgm:prSet presAssocID="{B2D571E2-2991-4497-8A6B-8EDA72EAD8A3}" presName="vert1" presStyleCnt="0"/>
      <dgm:spPr/>
    </dgm:pt>
    <dgm:pt modelId="{2B1FBF6A-3FF6-4ABB-9FB2-85599ABCF3E7}" type="pres">
      <dgm:prSet presAssocID="{4ADC2D40-1800-4038-9EB7-EA9D615EACF9}" presName="thickLine" presStyleLbl="alignNode1" presStyleIdx="1" presStyleCnt="3"/>
      <dgm:spPr/>
    </dgm:pt>
    <dgm:pt modelId="{36526FED-72E9-4C46-8F73-5461E5C4283A}" type="pres">
      <dgm:prSet presAssocID="{4ADC2D40-1800-4038-9EB7-EA9D615EACF9}" presName="horz1" presStyleCnt="0"/>
      <dgm:spPr/>
    </dgm:pt>
    <dgm:pt modelId="{3F064A8F-1878-47A7-BD9A-85667F1B8320}" type="pres">
      <dgm:prSet presAssocID="{4ADC2D40-1800-4038-9EB7-EA9D615EACF9}" presName="tx1" presStyleLbl="revTx" presStyleIdx="1" presStyleCnt="3"/>
      <dgm:spPr/>
    </dgm:pt>
    <dgm:pt modelId="{92661D3F-42E3-4752-8E4E-2211BDC2BC19}" type="pres">
      <dgm:prSet presAssocID="{4ADC2D40-1800-4038-9EB7-EA9D615EACF9}" presName="vert1" presStyleCnt="0"/>
      <dgm:spPr/>
    </dgm:pt>
    <dgm:pt modelId="{560CD34F-AF7D-481D-8695-211D08599939}" type="pres">
      <dgm:prSet presAssocID="{7485E10D-78B1-44A8-9A87-87E9BDDA6B2C}" presName="thickLine" presStyleLbl="alignNode1" presStyleIdx="2" presStyleCnt="3"/>
      <dgm:spPr/>
    </dgm:pt>
    <dgm:pt modelId="{702A66E8-BF98-4D7D-B9F6-D4E361BA5CB6}" type="pres">
      <dgm:prSet presAssocID="{7485E10D-78B1-44A8-9A87-87E9BDDA6B2C}" presName="horz1" presStyleCnt="0"/>
      <dgm:spPr/>
    </dgm:pt>
    <dgm:pt modelId="{0FE69A1E-93D9-496C-B11C-1647917C3199}" type="pres">
      <dgm:prSet presAssocID="{7485E10D-78B1-44A8-9A87-87E9BDDA6B2C}" presName="tx1" presStyleLbl="revTx" presStyleIdx="2" presStyleCnt="3"/>
      <dgm:spPr/>
    </dgm:pt>
    <dgm:pt modelId="{8DF7A2F5-1170-40B1-A532-B662D3C955E4}" type="pres">
      <dgm:prSet presAssocID="{7485E10D-78B1-44A8-9A87-87E9BDDA6B2C}" presName="vert1" presStyleCnt="0"/>
      <dgm:spPr/>
    </dgm:pt>
  </dgm:ptLst>
  <dgm:cxnLst>
    <dgm:cxn modelId="{CB47711F-2DCC-4154-A066-32474F06AFD6}" type="presOf" srcId="{19F22CFB-AEF0-4E1E-8229-F3F6CFAF0089}" destId="{B68B6E0A-C419-4B9D-9CD3-0B5F63BCF664}" srcOrd="0" destOrd="0" presId="urn:microsoft.com/office/officeart/2008/layout/LinedList"/>
    <dgm:cxn modelId="{4E951A38-3B1F-4A84-BD78-AE1AFABFE2DA}" type="presOf" srcId="{B2D571E2-2991-4497-8A6B-8EDA72EAD8A3}" destId="{4D698643-E6B2-4236-A044-D0BF7BEE78B3}" srcOrd="0" destOrd="0" presId="urn:microsoft.com/office/officeart/2008/layout/LinedList"/>
    <dgm:cxn modelId="{C1591451-4060-4C10-A151-64C483FF7D42}" srcId="{19F22CFB-AEF0-4E1E-8229-F3F6CFAF0089}" destId="{7485E10D-78B1-44A8-9A87-87E9BDDA6B2C}" srcOrd="2" destOrd="0" parTransId="{BA1A5701-AC19-4390-B5AA-05E95C293E10}" sibTransId="{A5476C4D-291F-4D86-92E1-13EBA2538CAA}"/>
    <dgm:cxn modelId="{67DDF364-06A3-4120-B270-C7F246462D7C}" srcId="{19F22CFB-AEF0-4E1E-8229-F3F6CFAF0089}" destId="{B2D571E2-2991-4497-8A6B-8EDA72EAD8A3}" srcOrd="0" destOrd="0" parTransId="{92E1B777-B980-4EC5-8D9D-275BD07B8447}" sibTransId="{445C1F04-CFCF-4364-A40F-4BF10590BC63}"/>
    <dgm:cxn modelId="{34758491-63A5-4E4F-A4FA-53578BEFD501}" srcId="{19F22CFB-AEF0-4E1E-8229-F3F6CFAF0089}" destId="{4ADC2D40-1800-4038-9EB7-EA9D615EACF9}" srcOrd="1" destOrd="0" parTransId="{5AB2D042-6D89-440D-A23F-3C93306B36F4}" sibTransId="{DD1EDCA1-17AD-4473-8E7C-D284F92D4D1B}"/>
    <dgm:cxn modelId="{67B8BDA6-BA20-4640-A41B-077FAC4F9010}" type="presOf" srcId="{7485E10D-78B1-44A8-9A87-87E9BDDA6B2C}" destId="{0FE69A1E-93D9-496C-B11C-1647917C3199}" srcOrd="0" destOrd="0" presId="urn:microsoft.com/office/officeart/2008/layout/LinedList"/>
    <dgm:cxn modelId="{D5A584ED-9BB3-4CD6-B08F-20EC43FF989C}" type="presOf" srcId="{4ADC2D40-1800-4038-9EB7-EA9D615EACF9}" destId="{3F064A8F-1878-47A7-BD9A-85667F1B8320}" srcOrd="0" destOrd="0" presId="urn:microsoft.com/office/officeart/2008/layout/LinedList"/>
    <dgm:cxn modelId="{A3908BED-7AFF-4578-957D-5D605444D5EC}" type="presParOf" srcId="{B68B6E0A-C419-4B9D-9CD3-0B5F63BCF664}" destId="{736204C3-B688-438A-A79D-0B22B59185AA}" srcOrd="0" destOrd="0" presId="urn:microsoft.com/office/officeart/2008/layout/LinedList"/>
    <dgm:cxn modelId="{B535843C-4767-4035-93DA-5863887B37BA}" type="presParOf" srcId="{B68B6E0A-C419-4B9D-9CD3-0B5F63BCF664}" destId="{8AA005A6-9AE0-4BA3-A737-ECBF48133B38}" srcOrd="1" destOrd="0" presId="urn:microsoft.com/office/officeart/2008/layout/LinedList"/>
    <dgm:cxn modelId="{0C88A9E8-2547-43FD-99F8-4EA66E7894BC}" type="presParOf" srcId="{8AA005A6-9AE0-4BA3-A737-ECBF48133B38}" destId="{4D698643-E6B2-4236-A044-D0BF7BEE78B3}" srcOrd="0" destOrd="0" presId="urn:microsoft.com/office/officeart/2008/layout/LinedList"/>
    <dgm:cxn modelId="{4ED607C6-13E0-4366-BCB5-BD29B9BA24CC}" type="presParOf" srcId="{8AA005A6-9AE0-4BA3-A737-ECBF48133B38}" destId="{300019F4-0577-4399-9623-72AD96E517A9}" srcOrd="1" destOrd="0" presId="urn:microsoft.com/office/officeart/2008/layout/LinedList"/>
    <dgm:cxn modelId="{6CADCC55-F420-4BAE-AD82-68D931A27387}" type="presParOf" srcId="{B68B6E0A-C419-4B9D-9CD3-0B5F63BCF664}" destId="{2B1FBF6A-3FF6-4ABB-9FB2-85599ABCF3E7}" srcOrd="2" destOrd="0" presId="urn:microsoft.com/office/officeart/2008/layout/LinedList"/>
    <dgm:cxn modelId="{60656216-8572-44AD-9490-D68565464455}" type="presParOf" srcId="{B68B6E0A-C419-4B9D-9CD3-0B5F63BCF664}" destId="{36526FED-72E9-4C46-8F73-5461E5C4283A}" srcOrd="3" destOrd="0" presId="urn:microsoft.com/office/officeart/2008/layout/LinedList"/>
    <dgm:cxn modelId="{57C703F6-C3BB-4BF2-B8BC-D2BAB7551BC0}" type="presParOf" srcId="{36526FED-72E9-4C46-8F73-5461E5C4283A}" destId="{3F064A8F-1878-47A7-BD9A-85667F1B8320}" srcOrd="0" destOrd="0" presId="urn:microsoft.com/office/officeart/2008/layout/LinedList"/>
    <dgm:cxn modelId="{0B663C08-902A-4752-A1FA-7D462AFD1BBD}" type="presParOf" srcId="{36526FED-72E9-4C46-8F73-5461E5C4283A}" destId="{92661D3F-42E3-4752-8E4E-2211BDC2BC19}" srcOrd="1" destOrd="0" presId="urn:microsoft.com/office/officeart/2008/layout/LinedList"/>
    <dgm:cxn modelId="{E586C711-68CB-4BFD-A05E-02420FF87116}" type="presParOf" srcId="{B68B6E0A-C419-4B9D-9CD3-0B5F63BCF664}" destId="{560CD34F-AF7D-481D-8695-211D08599939}" srcOrd="4" destOrd="0" presId="urn:microsoft.com/office/officeart/2008/layout/LinedList"/>
    <dgm:cxn modelId="{A2AF32A1-2070-44EF-BA21-CDD6B98A9539}" type="presParOf" srcId="{B68B6E0A-C419-4B9D-9CD3-0B5F63BCF664}" destId="{702A66E8-BF98-4D7D-B9F6-D4E361BA5CB6}" srcOrd="5" destOrd="0" presId="urn:microsoft.com/office/officeart/2008/layout/LinedList"/>
    <dgm:cxn modelId="{B4503DDC-7EE7-458C-9E8A-5F97D7DAEE88}" type="presParOf" srcId="{702A66E8-BF98-4D7D-B9F6-D4E361BA5CB6}" destId="{0FE69A1E-93D9-496C-B11C-1647917C3199}" srcOrd="0" destOrd="0" presId="urn:microsoft.com/office/officeart/2008/layout/LinedList"/>
    <dgm:cxn modelId="{14BC659B-8320-468D-B426-E0EA4AF22987}" type="presParOf" srcId="{702A66E8-BF98-4D7D-B9F6-D4E361BA5CB6}" destId="{8DF7A2F5-1170-40B1-A532-B662D3C955E4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131E204-6B79-428A-8893-DB928AAC8E35}" type="doc">
      <dgm:prSet loTypeId="urn:microsoft.com/office/officeart/2008/layout/LinedList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85BA6DED-67FD-4560-A170-7FAB0A676678}">
      <dgm:prSet/>
      <dgm:spPr/>
      <dgm:t>
        <a:bodyPr/>
        <a:lstStyle/>
        <a:p>
          <a:r>
            <a:rPr lang="en-US" dirty="0"/>
            <a:t>Increases existing Challenges</a:t>
          </a:r>
        </a:p>
      </dgm:t>
    </dgm:pt>
    <dgm:pt modelId="{CEC61064-CBAF-4B5A-905E-6E6DE5E533B0}" type="parTrans" cxnId="{22C74994-15B4-4721-8A42-3ACFAA784E42}">
      <dgm:prSet/>
      <dgm:spPr/>
      <dgm:t>
        <a:bodyPr/>
        <a:lstStyle/>
        <a:p>
          <a:endParaRPr lang="en-US"/>
        </a:p>
      </dgm:t>
    </dgm:pt>
    <dgm:pt modelId="{22FFEABD-CC89-4ECC-8E68-B86208D4DDA8}" type="sibTrans" cxnId="{22C74994-15B4-4721-8A42-3ACFAA784E42}">
      <dgm:prSet/>
      <dgm:spPr/>
      <dgm:t>
        <a:bodyPr/>
        <a:lstStyle/>
        <a:p>
          <a:endParaRPr lang="en-US"/>
        </a:p>
      </dgm:t>
    </dgm:pt>
    <dgm:pt modelId="{735CC3DC-E75B-4807-99C7-0C453C1B265F}">
      <dgm:prSet/>
      <dgm:spPr/>
      <dgm:t>
        <a:bodyPr/>
        <a:lstStyle/>
        <a:p>
          <a:r>
            <a:rPr lang="en-US"/>
            <a:t>C40 Cities Climate Leadership Group</a:t>
          </a:r>
        </a:p>
        <a:p>
          <a:r>
            <a:rPr lang="en-US"/>
            <a:t>100 Resilient Cities</a:t>
          </a:r>
        </a:p>
        <a:p>
          <a:r>
            <a:rPr lang="en-US"/>
            <a:t>Southeast Florida Regional Climate Change Compact</a:t>
          </a:r>
        </a:p>
      </dgm:t>
    </dgm:pt>
    <dgm:pt modelId="{A9AE1C7D-2216-40B1-AB3A-B37537993600}" type="parTrans" cxnId="{521338D0-E92C-4330-B97B-D469B3A6EF23}">
      <dgm:prSet/>
      <dgm:spPr/>
      <dgm:t>
        <a:bodyPr/>
        <a:lstStyle/>
        <a:p>
          <a:endParaRPr lang="en-US"/>
        </a:p>
      </dgm:t>
    </dgm:pt>
    <dgm:pt modelId="{7EFA3ED9-1BAD-41E8-9BD3-EF12CB90F7E6}" type="sibTrans" cxnId="{521338D0-E92C-4330-B97B-D469B3A6EF23}">
      <dgm:prSet/>
      <dgm:spPr/>
      <dgm:t>
        <a:bodyPr/>
        <a:lstStyle/>
        <a:p>
          <a:endParaRPr lang="en-US"/>
        </a:p>
      </dgm:t>
    </dgm:pt>
    <dgm:pt modelId="{6B9DAE86-4B24-47C0-98D4-E3FD9AEE0B58}">
      <dgm:prSet/>
      <dgm:spPr/>
      <dgm:t>
        <a:bodyPr/>
        <a:lstStyle/>
        <a:p>
          <a:r>
            <a:rPr lang="en-US"/>
            <a:t>Urban planning </a:t>
          </a:r>
        </a:p>
      </dgm:t>
    </dgm:pt>
    <dgm:pt modelId="{F18C14B9-2A46-4119-8F77-48C991E5BEE0}" type="parTrans" cxnId="{060E8539-32E3-441C-8416-401827168D45}">
      <dgm:prSet/>
      <dgm:spPr/>
      <dgm:t>
        <a:bodyPr/>
        <a:lstStyle/>
        <a:p>
          <a:endParaRPr lang="en-US"/>
        </a:p>
      </dgm:t>
    </dgm:pt>
    <dgm:pt modelId="{A077EA3B-E4E8-4094-B49F-3F2A0EB48A0E}" type="sibTrans" cxnId="{060E8539-32E3-441C-8416-401827168D45}">
      <dgm:prSet/>
      <dgm:spPr/>
      <dgm:t>
        <a:bodyPr/>
        <a:lstStyle/>
        <a:p>
          <a:endParaRPr lang="en-US"/>
        </a:p>
      </dgm:t>
    </dgm:pt>
    <dgm:pt modelId="{316A8E84-F6A9-4819-8B79-5684873FB009}" type="pres">
      <dgm:prSet presAssocID="{A131E204-6B79-428A-8893-DB928AAC8E35}" presName="vert0" presStyleCnt="0">
        <dgm:presLayoutVars>
          <dgm:dir/>
          <dgm:animOne val="branch"/>
          <dgm:animLvl val="lvl"/>
        </dgm:presLayoutVars>
      </dgm:prSet>
      <dgm:spPr/>
    </dgm:pt>
    <dgm:pt modelId="{4206D1E0-A243-46B1-8E55-FFCDD3F8E468}" type="pres">
      <dgm:prSet presAssocID="{85BA6DED-67FD-4560-A170-7FAB0A676678}" presName="thickLine" presStyleLbl="alignNode1" presStyleIdx="0" presStyleCnt="3"/>
      <dgm:spPr/>
    </dgm:pt>
    <dgm:pt modelId="{F498AF49-E9EF-49CD-A501-FA969DE1F692}" type="pres">
      <dgm:prSet presAssocID="{85BA6DED-67FD-4560-A170-7FAB0A676678}" presName="horz1" presStyleCnt="0"/>
      <dgm:spPr/>
    </dgm:pt>
    <dgm:pt modelId="{8BD813F5-82A7-42D3-806B-EF165AC5BAAC}" type="pres">
      <dgm:prSet presAssocID="{85BA6DED-67FD-4560-A170-7FAB0A676678}" presName="tx1" presStyleLbl="revTx" presStyleIdx="0" presStyleCnt="3"/>
      <dgm:spPr/>
    </dgm:pt>
    <dgm:pt modelId="{A2191D16-EEBA-4A68-9669-86D4CEF74A7B}" type="pres">
      <dgm:prSet presAssocID="{85BA6DED-67FD-4560-A170-7FAB0A676678}" presName="vert1" presStyleCnt="0"/>
      <dgm:spPr/>
    </dgm:pt>
    <dgm:pt modelId="{2CCF8FB8-C832-499D-90E1-D6A02DF9A7B4}" type="pres">
      <dgm:prSet presAssocID="{735CC3DC-E75B-4807-99C7-0C453C1B265F}" presName="thickLine" presStyleLbl="alignNode1" presStyleIdx="1" presStyleCnt="3"/>
      <dgm:spPr/>
    </dgm:pt>
    <dgm:pt modelId="{0E6EA7CB-B238-4D32-847B-4F6874271443}" type="pres">
      <dgm:prSet presAssocID="{735CC3DC-E75B-4807-99C7-0C453C1B265F}" presName="horz1" presStyleCnt="0"/>
      <dgm:spPr/>
    </dgm:pt>
    <dgm:pt modelId="{EFB18CA1-A29F-4290-B3A8-EB1AFD7F4D22}" type="pres">
      <dgm:prSet presAssocID="{735CC3DC-E75B-4807-99C7-0C453C1B265F}" presName="tx1" presStyleLbl="revTx" presStyleIdx="1" presStyleCnt="3"/>
      <dgm:spPr/>
    </dgm:pt>
    <dgm:pt modelId="{F43B9112-37F4-49BD-9F9B-B7D03C274086}" type="pres">
      <dgm:prSet presAssocID="{735CC3DC-E75B-4807-99C7-0C453C1B265F}" presName="vert1" presStyleCnt="0"/>
      <dgm:spPr/>
    </dgm:pt>
    <dgm:pt modelId="{B08CD503-9056-4BF1-8888-F26C5F962C74}" type="pres">
      <dgm:prSet presAssocID="{6B9DAE86-4B24-47C0-98D4-E3FD9AEE0B58}" presName="thickLine" presStyleLbl="alignNode1" presStyleIdx="2" presStyleCnt="3"/>
      <dgm:spPr/>
    </dgm:pt>
    <dgm:pt modelId="{E504B433-A0BC-4B64-9892-F0A0ABF1B2C2}" type="pres">
      <dgm:prSet presAssocID="{6B9DAE86-4B24-47C0-98D4-E3FD9AEE0B58}" presName="horz1" presStyleCnt="0"/>
      <dgm:spPr/>
    </dgm:pt>
    <dgm:pt modelId="{3CBCCDA5-2A5F-4FA0-8D64-D591315DBBA2}" type="pres">
      <dgm:prSet presAssocID="{6B9DAE86-4B24-47C0-98D4-E3FD9AEE0B58}" presName="tx1" presStyleLbl="revTx" presStyleIdx="2" presStyleCnt="3"/>
      <dgm:spPr/>
    </dgm:pt>
    <dgm:pt modelId="{726DE95E-DB6E-4824-9F77-146422F834E6}" type="pres">
      <dgm:prSet presAssocID="{6B9DAE86-4B24-47C0-98D4-E3FD9AEE0B58}" presName="vert1" presStyleCnt="0"/>
      <dgm:spPr/>
    </dgm:pt>
  </dgm:ptLst>
  <dgm:cxnLst>
    <dgm:cxn modelId="{060E8539-32E3-441C-8416-401827168D45}" srcId="{A131E204-6B79-428A-8893-DB928AAC8E35}" destId="{6B9DAE86-4B24-47C0-98D4-E3FD9AEE0B58}" srcOrd="2" destOrd="0" parTransId="{F18C14B9-2A46-4119-8F77-48C991E5BEE0}" sibTransId="{A077EA3B-E4E8-4094-B49F-3F2A0EB48A0E}"/>
    <dgm:cxn modelId="{4E4F733D-5FED-4FF3-AD7D-53EEE0EEA86E}" type="presOf" srcId="{735CC3DC-E75B-4807-99C7-0C453C1B265F}" destId="{EFB18CA1-A29F-4290-B3A8-EB1AFD7F4D22}" srcOrd="0" destOrd="0" presId="urn:microsoft.com/office/officeart/2008/layout/LinedList"/>
    <dgm:cxn modelId="{A44D2182-BE39-4B3B-B5E3-9EFE67A2D2EB}" type="presOf" srcId="{6B9DAE86-4B24-47C0-98D4-E3FD9AEE0B58}" destId="{3CBCCDA5-2A5F-4FA0-8D64-D591315DBBA2}" srcOrd="0" destOrd="0" presId="urn:microsoft.com/office/officeart/2008/layout/LinedList"/>
    <dgm:cxn modelId="{22C74994-15B4-4721-8A42-3ACFAA784E42}" srcId="{A131E204-6B79-428A-8893-DB928AAC8E35}" destId="{85BA6DED-67FD-4560-A170-7FAB0A676678}" srcOrd="0" destOrd="0" parTransId="{CEC61064-CBAF-4B5A-905E-6E6DE5E533B0}" sibTransId="{22FFEABD-CC89-4ECC-8E68-B86208D4DDA8}"/>
    <dgm:cxn modelId="{D61820A4-14EA-4672-9BCF-D76AB5F231C5}" type="presOf" srcId="{85BA6DED-67FD-4560-A170-7FAB0A676678}" destId="{8BD813F5-82A7-42D3-806B-EF165AC5BAAC}" srcOrd="0" destOrd="0" presId="urn:microsoft.com/office/officeart/2008/layout/LinedList"/>
    <dgm:cxn modelId="{4FB3C4C6-409A-4FA7-AD89-9692700C5038}" type="presOf" srcId="{A131E204-6B79-428A-8893-DB928AAC8E35}" destId="{316A8E84-F6A9-4819-8B79-5684873FB009}" srcOrd="0" destOrd="0" presId="urn:microsoft.com/office/officeart/2008/layout/LinedList"/>
    <dgm:cxn modelId="{521338D0-E92C-4330-B97B-D469B3A6EF23}" srcId="{A131E204-6B79-428A-8893-DB928AAC8E35}" destId="{735CC3DC-E75B-4807-99C7-0C453C1B265F}" srcOrd="1" destOrd="0" parTransId="{A9AE1C7D-2216-40B1-AB3A-B37537993600}" sibTransId="{7EFA3ED9-1BAD-41E8-9BD3-EF12CB90F7E6}"/>
    <dgm:cxn modelId="{7AA475AF-D228-40E9-A1C9-8F73EA820146}" type="presParOf" srcId="{316A8E84-F6A9-4819-8B79-5684873FB009}" destId="{4206D1E0-A243-46B1-8E55-FFCDD3F8E468}" srcOrd="0" destOrd="0" presId="urn:microsoft.com/office/officeart/2008/layout/LinedList"/>
    <dgm:cxn modelId="{38704E09-6D7A-48A4-8505-AEC30C87F169}" type="presParOf" srcId="{316A8E84-F6A9-4819-8B79-5684873FB009}" destId="{F498AF49-E9EF-49CD-A501-FA969DE1F692}" srcOrd="1" destOrd="0" presId="urn:microsoft.com/office/officeart/2008/layout/LinedList"/>
    <dgm:cxn modelId="{56E7A7F6-FD15-4888-9E9F-45EA7EBB8ED5}" type="presParOf" srcId="{F498AF49-E9EF-49CD-A501-FA969DE1F692}" destId="{8BD813F5-82A7-42D3-806B-EF165AC5BAAC}" srcOrd="0" destOrd="0" presId="urn:microsoft.com/office/officeart/2008/layout/LinedList"/>
    <dgm:cxn modelId="{C83C2276-921F-486F-B66A-F3BC2F5DDB9F}" type="presParOf" srcId="{F498AF49-E9EF-49CD-A501-FA969DE1F692}" destId="{A2191D16-EEBA-4A68-9669-86D4CEF74A7B}" srcOrd="1" destOrd="0" presId="urn:microsoft.com/office/officeart/2008/layout/LinedList"/>
    <dgm:cxn modelId="{E2542C59-33B6-42AD-B110-56B845E95163}" type="presParOf" srcId="{316A8E84-F6A9-4819-8B79-5684873FB009}" destId="{2CCF8FB8-C832-499D-90E1-D6A02DF9A7B4}" srcOrd="2" destOrd="0" presId="urn:microsoft.com/office/officeart/2008/layout/LinedList"/>
    <dgm:cxn modelId="{D4C15910-9BE5-49CD-9C0D-127EC1D3C847}" type="presParOf" srcId="{316A8E84-F6A9-4819-8B79-5684873FB009}" destId="{0E6EA7CB-B238-4D32-847B-4F6874271443}" srcOrd="3" destOrd="0" presId="urn:microsoft.com/office/officeart/2008/layout/LinedList"/>
    <dgm:cxn modelId="{AF18A394-74E3-435A-8C4F-038A93C26DE6}" type="presParOf" srcId="{0E6EA7CB-B238-4D32-847B-4F6874271443}" destId="{EFB18CA1-A29F-4290-B3A8-EB1AFD7F4D22}" srcOrd="0" destOrd="0" presId="urn:microsoft.com/office/officeart/2008/layout/LinedList"/>
    <dgm:cxn modelId="{3CD474BE-82E2-4301-A5DC-56045465C59B}" type="presParOf" srcId="{0E6EA7CB-B238-4D32-847B-4F6874271443}" destId="{F43B9112-37F4-49BD-9F9B-B7D03C274086}" srcOrd="1" destOrd="0" presId="urn:microsoft.com/office/officeart/2008/layout/LinedList"/>
    <dgm:cxn modelId="{D90B90EF-16CD-4AAF-A774-400DBDAA5065}" type="presParOf" srcId="{316A8E84-F6A9-4819-8B79-5684873FB009}" destId="{B08CD503-9056-4BF1-8888-F26C5F962C74}" srcOrd="4" destOrd="0" presId="urn:microsoft.com/office/officeart/2008/layout/LinedList"/>
    <dgm:cxn modelId="{33E49760-EEBC-4744-BDA3-19073D0BF6EC}" type="presParOf" srcId="{316A8E84-F6A9-4819-8B79-5684873FB009}" destId="{E504B433-A0BC-4B64-9892-F0A0ABF1B2C2}" srcOrd="5" destOrd="0" presId="urn:microsoft.com/office/officeart/2008/layout/LinedList"/>
    <dgm:cxn modelId="{A67925F3-8FEB-4396-B19E-56D3594C36BF}" type="presParOf" srcId="{E504B433-A0BC-4B64-9892-F0A0ABF1B2C2}" destId="{3CBCCDA5-2A5F-4FA0-8D64-D591315DBBA2}" srcOrd="0" destOrd="0" presId="urn:microsoft.com/office/officeart/2008/layout/LinedList"/>
    <dgm:cxn modelId="{D81231C3-07D5-4400-BCEB-6BF63CDF27DA}" type="presParOf" srcId="{E504B433-A0BC-4B64-9892-F0A0ABF1B2C2}" destId="{726DE95E-DB6E-4824-9F77-146422F834E6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F22ABF8-2514-4998-B21E-C1AE3B85B008}">
      <dsp:nvSpPr>
        <dsp:cNvPr id="0" name=""/>
        <dsp:cNvSpPr/>
      </dsp:nvSpPr>
      <dsp:spPr>
        <a:xfrm>
          <a:off x="0" y="2170"/>
          <a:ext cx="5906181" cy="1100289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5D6CE14-95D5-428A-9D95-AE59AD4CBF3A}">
      <dsp:nvSpPr>
        <dsp:cNvPr id="0" name=""/>
        <dsp:cNvSpPr/>
      </dsp:nvSpPr>
      <dsp:spPr>
        <a:xfrm>
          <a:off x="332837" y="249736"/>
          <a:ext cx="605159" cy="605159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1CA3802-3186-44FB-A872-22C09822CE0F}">
      <dsp:nvSpPr>
        <dsp:cNvPr id="0" name=""/>
        <dsp:cNvSpPr/>
      </dsp:nvSpPr>
      <dsp:spPr>
        <a:xfrm>
          <a:off x="1270834" y="2170"/>
          <a:ext cx="4635346" cy="11002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6447" tIns="116447" rIns="116447" bIns="116447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Backbone of Urban life</a:t>
          </a:r>
        </a:p>
      </dsp:txBody>
      <dsp:txXfrm>
        <a:off x="1270834" y="2170"/>
        <a:ext cx="4635346" cy="1100289"/>
      </dsp:txXfrm>
    </dsp:sp>
    <dsp:sp modelId="{DA11E2D1-8950-4AF6-8989-E8804C8F0864}">
      <dsp:nvSpPr>
        <dsp:cNvPr id="0" name=""/>
        <dsp:cNvSpPr/>
      </dsp:nvSpPr>
      <dsp:spPr>
        <a:xfrm>
          <a:off x="0" y="1377533"/>
          <a:ext cx="5906181" cy="1100289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20BFA2F-ABE9-4786-B33F-3CFE84612ECC}">
      <dsp:nvSpPr>
        <dsp:cNvPr id="0" name=""/>
        <dsp:cNvSpPr/>
      </dsp:nvSpPr>
      <dsp:spPr>
        <a:xfrm>
          <a:off x="332837" y="1625098"/>
          <a:ext cx="605159" cy="605159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DB44DEC-CA79-4C45-8DAE-05A9C53C4D68}">
      <dsp:nvSpPr>
        <dsp:cNvPr id="0" name=""/>
        <dsp:cNvSpPr/>
      </dsp:nvSpPr>
      <dsp:spPr>
        <a:xfrm>
          <a:off x="1270834" y="1377533"/>
          <a:ext cx="4635346" cy="11002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6447" tIns="116447" rIns="116447" bIns="116447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Most vulnerable to climate change</a:t>
          </a:r>
        </a:p>
      </dsp:txBody>
      <dsp:txXfrm>
        <a:off x="1270834" y="1377533"/>
        <a:ext cx="4635346" cy="1100289"/>
      </dsp:txXfrm>
    </dsp:sp>
    <dsp:sp modelId="{9AB8667A-8C12-47A4-9A88-48471E91965E}">
      <dsp:nvSpPr>
        <dsp:cNvPr id="0" name=""/>
        <dsp:cNvSpPr/>
      </dsp:nvSpPr>
      <dsp:spPr>
        <a:xfrm>
          <a:off x="0" y="2752895"/>
          <a:ext cx="5906181" cy="1100289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AE7AD30-33BF-4C1E-AF9C-A7EEACCDE2C6}">
      <dsp:nvSpPr>
        <dsp:cNvPr id="0" name=""/>
        <dsp:cNvSpPr/>
      </dsp:nvSpPr>
      <dsp:spPr>
        <a:xfrm>
          <a:off x="332837" y="3000460"/>
          <a:ext cx="605159" cy="605159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FF50C95-29DC-4875-812C-5CDC669C132A}">
      <dsp:nvSpPr>
        <dsp:cNvPr id="0" name=""/>
        <dsp:cNvSpPr/>
      </dsp:nvSpPr>
      <dsp:spPr>
        <a:xfrm>
          <a:off x="1270834" y="2752895"/>
          <a:ext cx="4635346" cy="11002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6447" tIns="116447" rIns="116447" bIns="116447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Regional – to – global supply chains </a:t>
          </a:r>
        </a:p>
      </dsp:txBody>
      <dsp:txXfrm>
        <a:off x="1270834" y="2752895"/>
        <a:ext cx="4635346" cy="1100289"/>
      </dsp:txXfrm>
    </dsp:sp>
    <dsp:sp modelId="{5F1B761D-E40A-4E1A-B6C1-E20C7D406F08}">
      <dsp:nvSpPr>
        <dsp:cNvPr id="0" name=""/>
        <dsp:cNvSpPr/>
      </dsp:nvSpPr>
      <dsp:spPr>
        <a:xfrm>
          <a:off x="0" y="4128257"/>
          <a:ext cx="5906181" cy="1100289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5084B39-448A-455D-9BA6-AD146F00F0A1}">
      <dsp:nvSpPr>
        <dsp:cNvPr id="0" name=""/>
        <dsp:cNvSpPr/>
      </dsp:nvSpPr>
      <dsp:spPr>
        <a:xfrm>
          <a:off x="332837" y="4375822"/>
          <a:ext cx="605159" cy="605159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FBA856C-0D93-4E14-998E-49FE32A57495}">
      <dsp:nvSpPr>
        <dsp:cNvPr id="0" name=""/>
        <dsp:cNvSpPr/>
      </dsp:nvSpPr>
      <dsp:spPr>
        <a:xfrm>
          <a:off x="1270834" y="4128257"/>
          <a:ext cx="4635346" cy="11002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6447" tIns="116447" rIns="116447" bIns="116447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Loss of electricity and damage to roads disrupts supply chain </a:t>
          </a:r>
        </a:p>
      </dsp:txBody>
      <dsp:txXfrm>
        <a:off x="1270834" y="4128257"/>
        <a:ext cx="4635346" cy="110028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4619632-C0CA-4191-8A71-980345DFEE90}">
      <dsp:nvSpPr>
        <dsp:cNvPr id="0" name=""/>
        <dsp:cNvSpPr/>
      </dsp:nvSpPr>
      <dsp:spPr>
        <a:xfrm>
          <a:off x="0" y="0"/>
          <a:ext cx="5906181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F57900E-16D4-48CC-AE66-94EAB0B56C46}">
      <dsp:nvSpPr>
        <dsp:cNvPr id="0" name=""/>
        <dsp:cNvSpPr/>
      </dsp:nvSpPr>
      <dsp:spPr>
        <a:xfrm>
          <a:off x="0" y="0"/>
          <a:ext cx="5906181" cy="13076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t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/>
            <a:t>Weather events, available financial resources, motivated leaders, &amp; possible benefits</a:t>
          </a:r>
        </a:p>
      </dsp:txBody>
      <dsp:txXfrm>
        <a:off x="0" y="0"/>
        <a:ext cx="5906181" cy="1307679"/>
      </dsp:txXfrm>
    </dsp:sp>
    <dsp:sp modelId="{F51A568E-E85C-46D9-B9D5-8E313777798C}">
      <dsp:nvSpPr>
        <dsp:cNvPr id="0" name=""/>
        <dsp:cNvSpPr/>
      </dsp:nvSpPr>
      <dsp:spPr>
        <a:xfrm>
          <a:off x="0" y="1307679"/>
          <a:ext cx="5906181" cy="0"/>
        </a:xfrm>
        <a:prstGeom prst="lin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F5D73BD-4E61-4414-9B80-BCB168704309}">
      <dsp:nvSpPr>
        <dsp:cNvPr id="0" name=""/>
        <dsp:cNvSpPr/>
      </dsp:nvSpPr>
      <dsp:spPr>
        <a:xfrm>
          <a:off x="0" y="1307679"/>
          <a:ext cx="5906181" cy="13076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t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/>
            <a:t>Building codes: green purchasing, enact energy conservation, zoning, buy out properties in floodplains</a:t>
          </a:r>
        </a:p>
      </dsp:txBody>
      <dsp:txXfrm>
        <a:off x="0" y="1307679"/>
        <a:ext cx="5906181" cy="1307679"/>
      </dsp:txXfrm>
    </dsp:sp>
    <dsp:sp modelId="{BCA419C7-F5C1-42AA-8A16-1744409E4A2A}">
      <dsp:nvSpPr>
        <dsp:cNvPr id="0" name=""/>
        <dsp:cNvSpPr/>
      </dsp:nvSpPr>
      <dsp:spPr>
        <a:xfrm>
          <a:off x="0" y="2615358"/>
          <a:ext cx="5906181" cy="0"/>
        </a:xfrm>
        <a:prstGeom prst="lin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027D189-3C8D-43C9-8311-F9AF312639C0}">
      <dsp:nvSpPr>
        <dsp:cNvPr id="0" name=""/>
        <dsp:cNvSpPr/>
      </dsp:nvSpPr>
      <dsp:spPr>
        <a:xfrm>
          <a:off x="0" y="2615359"/>
          <a:ext cx="5906181" cy="13076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t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/>
            <a:t>Engineering &amp; Ecological solutions</a:t>
          </a:r>
        </a:p>
      </dsp:txBody>
      <dsp:txXfrm>
        <a:off x="0" y="2615359"/>
        <a:ext cx="5906181" cy="1307679"/>
      </dsp:txXfrm>
    </dsp:sp>
    <dsp:sp modelId="{7A5F156D-9B4D-426A-BEFD-66E7185720D7}">
      <dsp:nvSpPr>
        <dsp:cNvPr id="0" name=""/>
        <dsp:cNvSpPr/>
      </dsp:nvSpPr>
      <dsp:spPr>
        <a:xfrm>
          <a:off x="0" y="3923038"/>
          <a:ext cx="5906181" cy="0"/>
        </a:xfrm>
        <a:prstGeom prst="lin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47B1458-6533-44E0-BF78-DB3D1AE04A2C}">
      <dsp:nvSpPr>
        <dsp:cNvPr id="0" name=""/>
        <dsp:cNvSpPr/>
      </dsp:nvSpPr>
      <dsp:spPr>
        <a:xfrm>
          <a:off x="0" y="3923038"/>
          <a:ext cx="5906181" cy="13076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t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/>
            <a:t>Green infrastructure </a:t>
          </a:r>
        </a:p>
      </dsp:txBody>
      <dsp:txXfrm>
        <a:off x="0" y="3923038"/>
        <a:ext cx="5906181" cy="130767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36204C3-B688-438A-A79D-0B22B59185AA}">
      <dsp:nvSpPr>
        <dsp:cNvPr id="0" name=""/>
        <dsp:cNvSpPr/>
      </dsp:nvSpPr>
      <dsp:spPr>
        <a:xfrm>
          <a:off x="0" y="2554"/>
          <a:ext cx="5906181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D698643-E6B2-4236-A044-D0BF7BEE78B3}">
      <dsp:nvSpPr>
        <dsp:cNvPr id="0" name=""/>
        <dsp:cNvSpPr/>
      </dsp:nvSpPr>
      <dsp:spPr>
        <a:xfrm>
          <a:off x="0" y="2554"/>
          <a:ext cx="5906181" cy="17418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3350" tIns="133350" rIns="133350" bIns="133350" numCol="1" spcCol="1270" anchor="t" anchorCtr="0">
          <a:noAutofit/>
        </a:bodyPr>
        <a:lstStyle/>
        <a:p>
          <a:pPr marL="0" lvl="0" indent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500" kern="1200"/>
            <a:t>Coordinating multiple jurisdictions and agencies</a:t>
          </a:r>
        </a:p>
      </dsp:txBody>
      <dsp:txXfrm>
        <a:off x="0" y="2554"/>
        <a:ext cx="5906181" cy="1741869"/>
      </dsp:txXfrm>
    </dsp:sp>
    <dsp:sp modelId="{2B1FBF6A-3FF6-4ABB-9FB2-85599ABCF3E7}">
      <dsp:nvSpPr>
        <dsp:cNvPr id="0" name=""/>
        <dsp:cNvSpPr/>
      </dsp:nvSpPr>
      <dsp:spPr>
        <a:xfrm>
          <a:off x="0" y="1744424"/>
          <a:ext cx="5906181" cy="0"/>
        </a:xfrm>
        <a:prstGeom prst="lin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F064A8F-1878-47A7-BD9A-85667F1B8320}">
      <dsp:nvSpPr>
        <dsp:cNvPr id="0" name=""/>
        <dsp:cNvSpPr/>
      </dsp:nvSpPr>
      <dsp:spPr>
        <a:xfrm>
          <a:off x="0" y="1744424"/>
          <a:ext cx="5906181" cy="17418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3350" tIns="133350" rIns="133350" bIns="133350" numCol="1" spcCol="1270" anchor="t" anchorCtr="0">
          <a:noAutofit/>
        </a:bodyPr>
        <a:lstStyle/>
        <a:p>
          <a:pPr marL="0" lvl="0" indent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500" kern="1200"/>
            <a:t>Addressing social inequities</a:t>
          </a:r>
        </a:p>
      </dsp:txBody>
      <dsp:txXfrm>
        <a:off x="0" y="1744424"/>
        <a:ext cx="5906181" cy="1741869"/>
      </dsp:txXfrm>
    </dsp:sp>
    <dsp:sp modelId="{560CD34F-AF7D-481D-8695-211D08599939}">
      <dsp:nvSpPr>
        <dsp:cNvPr id="0" name=""/>
        <dsp:cNvSpPr/>
      </dsp:nvSpPr>
      <dsp:spPr>
        <a:xfrm>
          <a:off x="0" y="3486293"/>
          <a:ext cx="5906181" cy="0"/>
        </a:xfrm>
        <a:prstGeom prst="lin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FE69A1E-93D9-496C-B11C-1647917C3199}">
      <dsp:nvSpPr>
        <dsp:cNvPr id="0" name=""/>
        <dsp:cNvSpPr/>
      </dsp:nvSpPr>
      <dsp:spPr>
        <a:xfrm>
          <a:off x="0" y="3486293"/>
          <a:ext cx="5906181" cy="17418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3350" tIns="133350" rIns="133350" bIns="133350" numCol="1" spcCol="1270" anchor="t" anchorCtr="0">
          <a:noAutofit/>
        </a:bodyPr>
        <a:lstStyle/>
        <a:p>
          <a:pPr marL="0" lvl="0" indent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500" kern="1200"/>
            <a:t>Dependent on state and federal polices</a:t>
          </a:r>
        </a:p>
      </dsp:txBody>
      <dsp:txXfrm>
        <a:off x="0" y="3486293"/>
        <a:ext cx="5906181" cy="174186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206D1E0-A243-46B1-8E55-FFCDD3F8E468}">
      <dsp:nvSpPr>
        <dsp:cNvPr id="0" name=""/>
        <dsp:cNvSpPr/>
      </dsp:nvSpPr>
      <dsp:spPr>
        <a:xfrm>
          <a:off x="0" y="2554"/>
          <a:ext cx="5906181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BD813F5-82A7-42D3-806B-EF165AC5BAAC}">
      <dsp:nvSpPr>
        <dsp:cNvPr id="0" name=""/>
        <dsp:cNvSpPr/>
      </dsp:nvSpPr>
      <dsp:spPr>
        <a:xfrm>
          <a:off x="0" y="2554"/>
          <a:ext cx="5906181" cy="17418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t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/>
            <a:t>Increases existing Challenges</a:t>
          </a:r>
        </a:p>
      </dsp:txBody>
      <dsp:txXfrm>
        <a:off x="0" y="2554"/>
        <a:ext cx="5906181" cy="1741869"/>
      </dsp:txXfrm>
    </dsp:sp>
    <dsp:sp modelId="{2CCF8FB8-C832-499D-90E1-D6A02DF9A7B4}">
      <dsp:nvSpPr>
        <dsp:cNvPr id="0" name=""/>
        <dsp:cNvSpPr/>
      </dsp:nvSpPr>
      <dsp:spPr>
        <a:xfrm>
          <a:off x="0" y="1744424"/>
          <a:ext cx="5906181" cy="0"/>
        </a:xfrm>
        <a:prstGeom prst="line">
          <a:avLst/>
        </a:prstGeom>
        <a:solidFill>
          <a:schemeClr val="accent2">
            <a:hueOff val="-441348"/>
            <a:satOff val="2109"/>
            <a:lumOff val="2941"/>
            <a:alphaOff val="0"/>
          </a:schemeClr>
        </a:solidFill>
        <a:ln w="12700" cap="flat" cmpd="sng" algn="ctr">
          <a:solidFill>
            <a:schemeClr val="accent2">
              <a:hueOff val="-441348"/>
              <a:satOff val="2109"/>
              <a:lumOff val="294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B18CA1-A29F-4290-B3A8-EB1AFD7F4D22}">
      <dsp:nvSpPr>
        <dsp:cNvPr id="0" name=""/>
        <dsp:cNvSpPr/>
      </dsp:nvSpPr>
      <dsp:spPr>
        <a:xfrm>
          <a:off x="0" y="1744424"/>
          <a:ext cx="5906181" cy="17418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t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/>
            <a:t>C40 Cities Climate Leadership Group</a:t>
          </a:r>
        </a:p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/>
            <a:t>100 Resilient Cities</a:t>
          </a:r>
        </a:p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/>
            <a:t>Southeast Florida Regional Climate Change Compact</a:t>
          </a:r>
        </a:p>
      </dsp:txBody>
      <dsp:txXfrm>
        <a:off x="0" y="1744424"/>
        <a:ext cx="5906181" cy="1741869"/>
      </dsp:txXfrm>
    </dsp:sp>
    <dsp:sp modelId="{B08CD503-9056-4BF1-8888-F26C5F962C74}">
      <dsp:nvSpPr>
        <dsp:cNvPr id="0" name=""/>
        <dsp:cNvSpPr/>
      </dsp:nvSpPr>
      <dsp:spPr>
        <a:xfrm>
          <a:off x="0" y="3486293"/>
          <a:ext cx="5906181" cy="0"/>
        </a:xfrm>
        <a:prstGeom prst="line">
          <a:avLst/>
        </a:prstGeom>
        <a:solidFill>
          <a:schemeClr val="accent2">
            <a:hueOff val="-882696"/>
            <a:satOff val="4218"/>
            <a:lumOff val="5883"/>
            <a:alphaOff val="0"/>
          </a:schemeClr>
        </a:solidFill>
        <a:ln w="12700" cap="flat" cmpd="sng" algn="ctr">
          <a:solidFill>
            <a:schemeClr val="accent2">
              <a:hueOff val="-882696"/>
              <a:satOff val="4218"/>
              <a:lumOff val="588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CBCCDA5-2A5F-4FA0-8D64-D591315DBBA2}">
      <dsp:nvSpPr>
        <dsp:cNvPr id="0" name=""/>
        <dsp:cNvSpPr/>
      </dsp:nvSpPr>
      <dsp:spPr>
        <a:xfrm>
          <a:off x="0" y="3486293"/>
          <a:ext cx="5906181" cy="17418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t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/>
            <a:t>Urban planning </a:t>
          </a:r>
        </a:p>
      </dsp:txBody>
      <dsp:txXfrm>
        <a:off x="0" y="3486293"/>
        <a:ext cx="5906181" cy="174186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bmp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bmp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31750" ty="-120650" sx="100000" sy="100000" flip="xy" algn="tl"/>
          </a:blipFill>
          <a:ln w="19050" cmpd="sng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>
            <a:outerShdw blurRad="63500" algn="ctr" rotWithShape="0">
              <a:prstClr val="black">
                <a:alpha val="40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solidFill>
            <a:schemeClr val="bg2"/>
          </a:solidFill>
          <a:ln w="9525" cap="sq" cmpd="sng" algn="ctr">
            <a:noFill/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127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rgbClr val="FFFFFF"/>
                </a:solidFill>
                <a:latin typeface="+mn-lt"/>
              </a:defRPr>
            </a:lvl1pPr>
          </a:lstStyle>
          <a:p>
            <a:fld id="{03FCE02C-6EC6-4E09-BC2C-9FDED4DE236E}" type="datetimeFigureOut">
              <a:rPr lang="en-US" dirty="0"/>
              <a:t>2/3/20</a:t>
            </a:fld>
            <a:endParaRPr lang="en-US" dirty="0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2080"/>
            <a:ext cx="5905500" cy="228600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B075A7A-4A9A-410F-B848-AB998ACC9419}" type="datetimeFigureOut">
              <a:rPr lang="en-US" dirty="0"/>
              <a:pPr/>
              <a:t>2/3/20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A5F3E88-2D66-4D17-B0FA-EA13CB20B2FF}" type="datetimeFigureOut">
              <a:rPr lang="en-US" dirty="0"/>
              <a:pPr/>
              <a:t>2/3/20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1800"/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D8F36E1-9596-4E98-8786-4A17C5D29C65}" type="datetimeFigureOut">
              <a:rPr lang="en-US" dirty="0"/>
              <a:pPr/>
              <a:t>2/3/20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0000"/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/>
            <a:tile tx="-31750" ty="-120650" sx="100000" sy="100000" flip="xy" algn="tl"/>
          </a:blipFill>
          <a:ln w="19050" cmpd="sng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>
            <a:outerShdw blurRad="63500" algn="ctr" rotWithShape="0">
              <a:prstClr val="black">
                <a:alpha val="40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solidFill>
            <a:schemeClr val="bg2"/>
          </a:solidFill>
          <a:ln w="9525" cap="sq" cmpd="sng" algn="ctr">
            <a:noFill/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127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3624" y="4682062"/>
            <a:ext cx="9070848" cy="457200"/>
          </a:xfrm>
        </p:spPr>
        <p:txBody>
          <a:bodyPr anchor="t">
            <a:normAutofit/>
          </a:bodyPr>
          <a:lstStyle>
            <a:lvl1pPr marL="0" indent="0" algn="ctr">
              <a:buNone/>
              <a:tabLst>
                <a:tab pos="2633663" algn="l"/>
              </a:tabLst>
              <a:defRPr sz="1600">
                <a:solidFill>
                  <a:schemeClr val="tx2"/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21808" y="1344502"/>
            <a:ext cx="1554480" cy="530352"/>
          </a:xfrm>
        </p:spPr>
        <p:txBody>
          <a:bodyPr/>
          <a:lstStyle>
            <a:lvl1pPr algn="ctr">
              <a:defRPr lang="en-US" sz="1300" kern="1200" spc="0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</a:lstStyle>
          <a:p>
            <a:fld id="{EE4D1A55-63BC-4BA2-9538-7DDEADA10621}" type="datetimeFigureOut">
              <a:rPr lang="en-US" dirty="0"/>
              <a:t>2/3/20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53896" y="5212080"/>
            <a:ext cx="5907024" cy="228600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212080"/>
            <a:ext cx="2112264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6D01ABB-8821-4BF5-97A9-E1A66ACAEAA9}" type="datetimeFigureOut">
              <a:rPr lang="en-US" dirty="0"/>
              <a:pPr/>
              <a:t>2/3/20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tx2"/>
                </a:solidFill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0C37B1C-D4A1-4A4F-A470-80868146AFC5}" type="datetimeFigureOut">
              <a:rPr lang="en-US" dirty="0"/>
              <a:pPr/>
              <a:t>2/3/20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D31D1B9-F39E-471E-80A9-595CAA5664AD}" type="datetimeFigureOut">
              <a:rPr lang="en-US" dirty="0"/>
              <a:pPr/>
              <a:t>2/3/20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3FCEABC-E2B9-4606-A74F-CB06AF596887}" type="datetimeFigureOut">
              <a:rPr lang="en-US" dirty="0"/>
              <a:pPr/>
              <a:t>2/3/20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234693" y="237744"/>
            <a:ext cx="8633081" cy="6382512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75000"/>
              </a:schemeClr>
            </a:solidFill>
            <a:prstDash val="solid"/>
          </a:ln>
          <a:effectLst>
            <a:softEdge rad="0"/>
          </a:effectLst>
        </p:spPr>
      </p:sp>
      <p:sp>
        <p:nvSpPr>
          <p:cNvPr id="16" name="Rectangle 15"/>
          <p:cNvSpPr/>
          <p:nvPr/>
        </p:nvSpPr>
        <p:spPr>
          <a:xfrm>
            <a:off x="371856" y="374904"/>
            <a:ext cx="8353044" cy="6108192"/>
          </a:xfrm>
          <a:prstGeom prst="rect">
            <a:avLst/>
          </a:prstGeom>
          <a:solidFill>
            <a:schemeClr val="bg2"/>
          </a:solidFill>
          <a:ln w="6350" cap="sq" cmpd="sng" algn="ctr">
            <a:noFill/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chemeClr val="bg1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0575" y="704850"/>
            <a:ext cx="7562850" cy="5143500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A8850A0-01A3-4F4E-AA52-F716A9BFD4EB}" type="datetimeFigureOut">
              <a:rPr lang="en-US" dirty="0"/>
              <a:pPr/>
              <a:t>2/3/20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439158" y="6214535"/>
            <a:ext cx="5184648" cy="256032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chemeClr val="tx1">
                <a:lumMod val="65000"/>
                <a:lumOff val="3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tx1"/>
          </a:solidFill>
          <a:ln w="6350" cap="sq">
            <a:solidFill>
              <a:schemeClr val="tx1">
                <a:lumMod val="7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solidFill>
            <a:schemeClr val="bg2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601076" cy="6382512"/>
          </a:xfrm>
          <a:solidFill>
            <a:srgbClr val="808080"/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E5811CCA-BB49-46C7-A0E2-F42339750F9A}" type="datetimeFigureOut">
              <a:rPr lang="en-US" dirty="0"/>
              <a:t>2/3/20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75000"/>
              </a:schemeClr>
            </a:solidFill>
            <a:prstDash val="solid"/>
          </a:ln>
          <a:effectLst>
            <a:softEdge rad="0"/>
          </a:effectLst>
        </p:spPr>
      </p:sp>
      <p:sp>
        <p:nvSpPr>
          <p:cNvPr id="8" name="Rectangle 7"/>
          <p:cNvSpPr/>
          <p:nvPr/>
        </p:nvSpPr>
        <p:spPr>
          <a:xfrm>
            <a:off x="371856" y="374904"/>
            <a:ext cx="11448288" cy="6108192"/>
          </a:xfrm>
          <a:prstGeom prst="rect">
            <a:avLst/>
          </a:prstGeom>
          <a:solidFill>
            <a:schemeClr val="bg2"/>
          </a:solidFill>
          <a:ln w="6350" cap="sq" cmpd="sng" algn="ctr">
            <a:noFill/>
            <a:prstDash val="solid"/>
            <a:miter lim="800000"/>
          </a:ln>
          <a:effectLst/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9464" y="6214535"/>
            <a:ext cx="274320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bg2"/>
                </a:solidFill>
              </a:defRPr>
            </a:lvl1pPr>
          </a:lstStyle>
          <a:p>
            <a:fld id="{17205CAA-4E5A-4223-BD55-C5D2841AC9EF}" type="datetimeFigureOut">
              <a:rPr lang="en-US" dirty="0"/>
              <a:t>2/3/20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214535"/>
            <a:ext cx="521208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48535" y="6214535"/>
            <a:ext cx="146304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bg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/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F272061-BF8A-419E-AECB-2CD799E6B08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8639" b="6563"/>
          <a:stretch/>
        </p:blipFill>
        <p:spPr>
          <a:xfrm>
            <a:off x="-4625" y="0"/>
            <a:ext cx="12196625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CEAC409-E469-44FF-8AFE-74472A88E79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14291" y="1977965"/>
            <a:ext cx="11363417" cy="2590800"/>
          </a:xfrm>
        </p:spPr>
        <p:txBody>
          <a:bodyPr/>
          <a:lstStyle/>
          <a:p>
            <a:r>
              <a:rPr lang="en-US" sz="60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Ch. 11,  Built Environment, Urban Systems, &amp; Cities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58B1713-A6B0-4CB6-A51C-476B1ADC26B2}"/>
              </a:ext>
            </a:extLst>
          </p:cNvPr>
          <p:cNvSpPr/>
          <p:nvPr/>
        </p:nvSpPr>
        <p:spPr>
          <a:xfrm>
            <a:off x="8055007" y="6581001"/>
            <a:ext cx="422281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/>
              <a:t>https://www.flickr.com/photos/sergemelki/3057494448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08975ABD-A25C-1244-B8C9-A54B7A108BF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29149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EFF5D5D3-8E5C-431F-8A46-4EC7333E6D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EED4FE5-E011-48EB-BF16-B127FDB762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75000"/>
              </a:schemeClr>
            </a:solidFill>
            <a:prstDash val="solid"/>
          </a:ln>
          <a:effectLst>
            <a:softEdge rad="0"/>
          </a:effectLst>
        </p:spPr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7D1D3795-2AE3-4E10-B3E0-8C87DE95B9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157546" y="374904"/>
            <a:ext cx="2651760" cy="6108192"/>
          </a:xfrm>
          <a:prstGeom prst="rect">
            <a:avLst/>
          </a:prstGeom>
          <a:solidFill>
            <a:schemeClr val="bg2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ECE37E1-91F0-4815-86ED-B18FBD3BAC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04413" y="612843"/>
            <a:ext cx="2588806" cy="4793346"/>
          </a:xfrm>
        </p:spPr>
        <p:txBody>
          <a:bodyPr anchor="b">
            <a:normAutofit/>
          </a:bodyPr>
          <a:lstStyle/>
          <a:p>
            <a:r>
              <a:rPr lang="en-US" sz="3000" dirty="0"/>
              <a:t>2012-2013: Northern Great plains region experienced both wild fires and floods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E9B92A2-65AE-4FAB-9DCD-87596877D900}"/>
              </a:ext>
            </a:extLst>
          </p:cNvPr>
          <p:cNvSpPr/>
          <p:nvPr/>
        </p:nvSpPr>
        <p:spPr>
          <a:xfrm>
            <a:off x="9141459" y="5481296"/>
            <a:ext cx="26517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</a:rPr>
              <a:t>Photo Source: </a:t>
            </a:r>
          </a:p>
          <a:p>
            <a:r>
              <a:rPr lang="en-US" sz="1200" dirty="0">
                <a:solidFill>
                  <a:schemeClr val="bg1"/>
                </a:solidFill>
              </a:rPr>
              <a:t>(Helen H. Richardson, The Denver Post)https://www.denverpost.com/wp-content/uploads/2017/09/colorado-floods-2013-016.jpg?w=810)\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C8D13C9-AC00-4988-91C6-097F01D3DD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868" y="612843"/>
            <a:ext cx="8779344" cy="5538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24331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EFF5D5D3-8E5C-431F-8A46-4EC7333E6D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EED4FE5-E011-48EB-BF16-B127FDB762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75000"/>
              </a:schemeClr>
            </a:solidFill>
            <a:prstDash val="solid"/>
          </a:ln>
          <a:effectLst>
            <a:softEdge rad="0"/>
          </a:effectLst>
        </p:spPr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7D1D3795-2AE3-4E10-B3E0-8C87DE95B9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157546" y="374904"/>
            <a:ext cx="2651760" cy="6108192"/>
          </a:xfrm>
          <a:prstGeom prst="rect">
            <a:avLst/>
          </a:prstGeom>
          <a:solidFill>
            <a:schemeClr val="bg2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ECE37E1-91F0-4815-86ED-B18FBD3BAC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04413" y="612843"/>
            <a:ext cx="2588806" cy="4793346"/>
          </a:xfrm>
        </p:spPr>
        <p:txBody>
          <a:bodyPr anchor="b">
            <a:normAutofit/>
          </a:bodyPr>
          <a:lstStyle/>
          <a:p>
            <a:r>
              <a:rPr lang="en-US" sz="3200" dirty="0"/>
              <a:t>2007-2013: Pittsburgh had 11 significant flash flooding events</a:t>
            </a:r>
            <a:br>
              <a:rPr lang="en-US" sz="3200" dirty="0"/>
            </a:br>
            <a:endParaRPr lang="en-US" sz="320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E9B92A2-65AE-4FAB-9DCD-87596877D900}"/>
              </a:ext>
            </a:extLst>
          </p:cNvPr>
          <p:cNvSpPr/>
          <p:nvPr/>
        </p:nvSpPr>
        <p:spPr>
          <a:xfrm>
            <a:off x="9141459" y="5481296"/>
            <a:ext cx="26517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</a:rPr>
              <a:t>Photo Source: https://nypost.com/2011/08/20/two-women-kids-killed-in-pittsburgh-flash-floods/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C6A41EF-62EA-45F1-8943-7E838E92CC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539" y="848499"/>
            <a:ext cx="8510313" cy="4909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95143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176241-C9CE-46BB-879B-0894A76E66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60576" y="2094310"/>
            <a:ext cx="9070848" cy="2587752"/>
          </a:xfrm>
        </p:spPr>
        <p:txBody>
          <a:bodyPr/>
          <a:lstStyle/>
          <a:p>
            <a:r>
              <a:rPr lang="en-US" cap="none" dirty="0"/>
              <a:t>Impacts On Urban Quality Of Life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F382DBF-9E02-47A0-A01A-ED47E3DB203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89548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6894FA-5BA2-44C5-9F93-D1E6133693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Extreme Heat Days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FF5B57-A9D1-4C2D-A51F-3CEBA7847F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1942914"/>
            <a:ext cx="5273842" cy="3931920"/>
          </a:xfrm>
        </p:spPr>
        <p:txBody>
          <a:bodyPr/>
          <a:lstStyle/>
          <a:p>
            <a:r>
              <a:rPr lang="en-US" sz="2800" dirty="0"/>
              <a:t>Increases power usage – causing strain on grid</a:t>
            </a:r>
          </a:p>
          <a:p>
            <a:pPr lvl="1"/>
            <a:r>
              <a:rPr lang="en-US" sz="2400" dirty="0"/>
              <a:t>Energy infrastructure failures, raised energy bills</a:t>
            </a:r>
          </a:p>
          <a:p>
            <a:endParaRPr lang="en-US" sz="2800" dirty="0"/>
          </a:p>
          <a:p>
            <a:r>
              <a:rPr lang="en-US" sz="2800" dirty="0"/>
              <a:t>Stressor on human health</a:t>
            </a:r>
          </a:p>
          <a:p>
            <a:pPr lvl="1"/>
            <a:r>
              <a:rPr lang="en-US" sz="2400" dirty="0"/>
              <a:t>Heat stroke</a:t>
            </a:r>
          </a:p>
          <a:p>
            <a:pPr lvl="1"/>
            <a:r>
              <a:rPr lang="en-US" sz="2400" dirty="0"/>
              <a:t>Children and Elderly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2FAA7B2-3EC3-451A-8DB1-2CA43E209C4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971" t="17256" r="19044" b="9369"/>
          <a:stretch/>
        </p:blipFill>
        <p:spPr>
          <a:xfrm>
            <a:off x="6340642" y="2109538"/>
            <a:ext cx="5250723" cy="3496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190711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6" name="Rectangle 8">
            <a:extLst>
              <a:ext uri="{FF2B5EF4-FFF2-40B4-BE49-F238E27FC236}">
                <a16:creationId xmlns:a16="http://schemas.microsoft.com/office/drawing/2014/main" id="{E192707B-B929-41A7-9B41-E959A1C689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258C586-00BF-4619-99EA-0B043237089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  <a:extLst/>
          </a:blip>
          <a:srcRect l="22222" r="1" b="1"/>
          <a:stretch/>
        </p:blipFill>
        <p:spPr>
          <a:xfrm>
            <a:off x="0" y="10"/>
            <a:ext cx="12191980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9F2287D-4DEB-4014-A906-DB76DAACC3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</p:spPr>
        <p:txBody>
          <a:bodyPr>
            <a:normAutofit/>
          </a:bodyPr>
          <a:lstStyle/>
          <a:p>
            <a:r>
              <a:rPr lang="en-US" dirty="0"/>
              <a:t>Extreme Weather events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834AEC-E585-4FED-AF48-6B94A15FBC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2103120"/>
            <a:ext cx="10058400" cy="3931920"/>
          </a:xfrm>
        </p:spPr>
        <p:txBody>
          <a:bodyPr numCol="2">
            <a:normAutofit fontScale="92500" lnSpcReduction="10000"/>
          </a:bodyPr>
          <a:lstStyle/>
          <a:p>
            <a:r>
              <a:rPr lang="en-US" sz="2800" b="1" dirty="0"/>
              <a:t>Drought </a:t>
            </a:r>
          </a:p>
          <a:p>
            <a:pPr lvl="1"/>
            <a:r>
              <a:rPr lang="en-US" sz="2400" dirty="0"/>
              <a:t>Water reductions and reallocations</a:t>
            </a:r>
          </a:p>
          <a:p>
            <a:pPr lvl="1"/>
            <a:r>
              <a:rPr lang="en-US" sz="2400" dirty="0"/>
              <a:t>Reduce farming capabilities</a:t>
            </a:r>
          </a:p>
          <a:p>
            <a:r>
              <a:rPr lang="en-US" sz="2800" b="1" dirty="0"/>
              <a:t>Water events </a:t>
            </a:r>
            <a:r>
              <a:rPr lang="en-US" sz="2800" dirty="0"/>
              <a:t>(floods, storm surges)</a:t>
            </a:r>
          </a:p>
          <a:p>
            <a:pPr lvl="1"/>
            <a:r>
              <a:rPr lang="en-US" sz="2400" dirty="0"/>
              <a:t>Damage infrastructure </a:t>
            </a:r>
          </a:p>
          <a:p>
            <a:pPr lvl="1"/>
            <a:r>
              <a:rPr lang="en-US" sz="2400" dirty="0"/>
              <a:t>Lasting standing water spreads diseases</a:t>
            </a:r>
          </a:p>
          <a:p>
            <a:pPr lvl="1"/>
            <a:r>
              <a:rPr lang="en-US" sz="2400" dirty="0"/>
              <a:t>Increases water pollution</a:t>
            </a:r>
          </a:p>
          <a:p>
            <a:r>
              <a:rPr lang="en-US" sz="2800" b="1" dirty="0"/>
              <a:t>Wildfires</a:t>
            </a:r>
          </a:p>
          <a:p>
            <a:pPr lvl="1"/>
            <a:r>
              <a:rPr lang="en-US" sz="2400" dirty="0"/>
              <a:t>Cause heat waves</a:t>
            </a:r>
          </a:p>
          <a:p>
            <a:pPr lvl="1"/>
            <a:r>
              <a:rPr lang="en-US" sz="2400" dirty="0"/>
              <a:t>Relocation of people</a:t>
            </a:r>
          </a:p>
          <a:p>
            <a:pPr lvl="1"/>
            <a:r>
              <a:rPr lang="en-US" sz="2400" dirty="0"/>
              <a:t>Destruction of infrastructure</a:t>
            </a:r>
          </a:p>
          <a:p>
            <a:endParaRPr lang="en-US" sz="2800" dirty="0"/>
          </a:p>
          <a:p>
            <a:r>
              <a:rPr lang="en-US" sz="2800" b="1" dirty="0"/>
              <a:t>Adds Stress to food systems</a:t>
            </a:r>
          </a:p>
          <a:p>
            <a:pPr marL="274320" lvl="1" indent="0">
              <a:buNone/>
            </a:pPr>
            <a:endParaRPr lang="en-US" sz="2400" dirty="0"/>
          </a:p>
          <a:p>
            <a:endParaRPr lang="en-US" sz="2800" dirty="0"/>
          </a:p>
        </p:txBody>
      </p:sp>
      <p:sp>
        <p:nvSpPr>
          <p:cNvPr id="7" name="Rectangle 10">
            <a:extLst>
              <a:ext uri="{FF2B5EF4-FFF2-40B4-BE49-F238E27FC236}">
                <a16:creationId xmlns:a16="http://schemas.microsoft.com/office/drawing/2014/main" id="{8FB4235C-4505-46C7-AD8F-8769A1972F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34696" y="237744"/>
            <a:ext cx="11722608" cy="6382512"/>
          </a:xfrm>
          <a:prstGeom prst="rect">
            <a:avLst/>
          </a:prstGeom>
          <a:noFill/>
          <a:ln w="6350" cap="sq" cmpd="sng" algn="ctr">
            <a:solidFill>
              <a:schemeClr val="tx1"/>
            </a:solidFill>
            <a:prstDash val="solid"/>
            <a:miter lim="800000"/>
          </a:ln>
          <a:effectLst>
            <a:softEdge rad="0"/>
          </a:effectLst>
        </p:spPr>
      </p:sp>
    </p:spTree>
    <p:extLst>
      <p:ext uri="{BB962C8B-B14F-4D97-AF65-F5344CB8AC3E}">
        <p14:creationId xmlns:p14="http://schemas.microsoft.com/office/powerpoint/2010/main" val="113202111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612CC2-4848-4227-A731-F20D1543B7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96385" y="2094310"/>
            <a:ext cx="9399230" cy="2587752"/>
          </a:xfrm>
        </p:spPr>
        <p:txBody>
          <a:bodyPr/>
          <a:lstStyle/>
          <a:p>
            <a:r>
              <a:rPr lang="en-US" sz="6600" cap="none" dirty="0"/>
              <a:t>Forward-looking Design for Urban Infrastructure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903A165-C890-4F47-B0B7-D32F49FFCE6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18440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C8415D-2BBE-4365-8299-A585624DE4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Current Urban infrastructure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F1D95A-5057-483F-9C2B-6BD1E00B55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10989" y="2438400"/>
            <a:ext cx="5903495" cy="3507714"/>
          </a:xfrm>
        </p:spPr>
        <p:txBody>
          <a:bodyPr>
            <a:normAutofit/>
          </a:bodyPr>
          <a:lstStyle/>
          <a:p>
            <a:r>
              <a:rPr lang="en-US" sz="2400" dirty="0"/>
              <a:t>Current U.S. Investment, not enough to cover repairs and replacement </a:t>
            </a:r>
          </a:p>
          <a:p>
            <a:endParaRPr lang="en-US" sz="2400" dirty="0"/>
          </a:p>
          <a:p>
            <a:r>
              <a:rPr lang="en-US" sz="2400" dirty="0"/>
              <a:t>2014: Arizona’s monsoon season shut down freeways and streets because key pumping stations failed</a:t>
            </a:r>
          </a:p>
          <a:p>
            <a:endParaRPr lang="en-US" sz="24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DB41C5F-6E3A-4DBE-9FE5-ECC11A1D555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737" t="21962" r="53158" b="13297"/>
          <a:stretch/>
        </p:blipFill>
        <p:spPr>
          <a:xfrm>
            <a:off x="577516" y="1775362"/>
            <a:ext cx="5133473" cy="4440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553026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2A9DC0-07A7-461B-9BBC-BB80E88C43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Future Infrastructure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968238-E893-4816-B2DB-589E56ADAF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Investment and design should be forward looking</a:t>
            </a:r>
          </a:p>
          <a:p>
            <a:r>
              <a:rPr lang="en-US" sz="2400" dirty="0"/>
              <a:t>Climate projections should be included in planning </a:t>
            </a:r>
          </a:p>
          <a:p>
            <a:r>
              <a:rPr lang="en-US" sz="2400" dirty="0"/>
              <a:t>Some Cities have developed adaption plans, resilience guidelines, and risk-informed frameworks</a:t>
            </a:r>
          </a:p>
          <a:p>
            <a:r>
              <a:rPr lang="en-US" sz="2400" dirty="0"/>
              <a:t>Examples: Engineers Canada &amp; UKCIP Design for Future Climate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A5FA198-A9B5-492F-9A48-B94B45CBC8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9850" y="4400549"/>
            <a:ext cx="1933575" cy="193357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FFB167B-42ED-46D8-B7A2-72EAB12086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86625" y="4400549"/>
            <a:ext cx="1933575" cy="1933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036321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357C01-7BE5-41A8-AE7A-D365587AF2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600" cap="none" dirty="0"/>
              <a:t>Impacts on Urban Goods and Services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299BAE-EBB5-4503-87CE-2FFCE26ACD8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336334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8E90402B-F829-48C3-8037-7738137F2E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E35CCD1-2093-4AC0-AABD-494F51FE882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34696" y="237744"/>
            <a:ext cx="4419599" cy="6382512"/>
          </a:xfrm>
          <a:prstGeom prst="rect">
            <a:avLst/>
          </a:prstGeom>
          <a:solidFill>
            <a:schemeClr val="bg1"/>
          </a:solidFill>
          <a:ln w="6350" cap="flat" cmpd="sng" algn="ctr">
            <a:solidFill>
              <a:schemeClr val="tx1">
                <a:lumMod val="75000"/>
              </a:schemeClr>
            </a:solidFill>
            <a:prstDash val="solid"/>
          </a:ln>
          <a:effectLst>
            <a:softEdge rad="0"/>
          </a:effectLst>
        </p:spPr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B32BAC1-5F58-428B-A1B8-B0BBB38A66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71856" y="374904"/>
            <a:ext cx="4178373" cy="6108192"/>
          </a:xfrm>
          <a:prstGeom prst="rect">
            <a:avLst/>
          </a:prstGeom>
          <a:solidFill>
            <a:schemeClr val="tx2"/>
          </a:solidFill>
          <a:ln w="6350" cap="sq" cmpd="sng" algn="ctr">
            <a:noFill/>
            <a:prstDash val="solid"/>
            <a:miter lim="800000"/>
          </a:ln>
          <a:effectLst/>
        </p:spPr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69934D7-46F3-4361-BF10-26E4A06C76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409" y="674915"/>
            <a:ext cx="3765200" cy="5479056"/>
          </a:xfrm>
        </p:spPr>
        <p:txBody>
          <a:bodyPr>
            <a:normAutofit/>
          </a:bodyPr>
          <a:lstStyle/>
          <a:p>
            <a:pPr algn="ctr"/>
            <a:r>
              <a:rPr lang="en-US">
                <a:solidFill>
                  <a:schemeClr val="bg1"/>
                </a:solidFill>
              </a:rPr>
              <a:t>Goods and Services 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679C12FF-CD15-488D-B193-936FA3CC314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24847195"/>
              </p:ext>
            </p:extLst>
          </p:nvPr>
        </p:nvGraphicFramePr>
        <p:xfrm>
          <a:off x="5478124" y="800947"/>
          <a:ext cx="5906181" cy="52307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08701459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313520-7C84-4378-8111-0F2646A9AB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637861"/>
            <a:ext cx="10058400" cy="5582278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sz="3200" dirty="0"/>
              <a:t>Introduction 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sz="3200" dirty="0"/>
              <a:t>Impacts on Urban Quality of life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sz="3200" dirty="0"/>
              <a:t>Forward-looking Design for Urban Infrastructure 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sz="3200" dirty="0"/>
              <a:t>Impacts on Urban Goods and Services 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sz="3200" dirty="0"/>
              <a:t>Urban Response to Climate Change 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sz="3200" dirty="0"/>
              <a:t>Conclusions</a:t>
            </a:r>
          </a:p>
        </p:txBody>
      </p:sp>
    </p:spTree>
    <p:extLst>
      <p:ext uri="{BB962C8B-B14F-4D97-AF65-F5344CB8AC3E}">
        <p14:creationId xmlns:p14="http://schemas.microsoft.com/office/powerpoint/2010/main" val="413370645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DE8C63E-8D14-47EC-8FFD-7471461ED5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75000"/>
              </a:schemeClr>
            </a:solidFill>
            <a:prstDash val="solid"/>
          </a:ln>
          <a:effectLst>
            <a:softEdge rad="0"/>
          </a:effectLst>
        </p:spPr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0F55756-5517-4E65-9936-F04BB32791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71856" y="374904"/>
            <a:ext cx="11448288" cy="6108192"/>
          </a:xfrm>
          <a:prstGeom prst="rect">
            <a:avLst/>
          </a:prstGeom>
          <a:solidFill>
            <a:schemeClr val="bg2"/>
          </a:solidFill>
          <a:ln w="6350" cap="sq" cmpd="sng" algn="ctr">
            <a:noFill/>
            <a:prstDash val="solid"/>
            <a:miter lim="800000"/>
          </a:ln>
          <a:effectLst/>
        </p:spPr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701C309-5613-4F25-AEF0-08CD8C0CC5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14384" y="642594"/>
            <a:ext cx="4810815" cy="137160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400" dirty="0">
                <a:solidFill>
                  <a:schemeClr val="tx1"/>
                </a:solidFill>
              </a:rPr>
              <a:t>Consequences of heavy rainfall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BC3E364-5A48-4567-B65D-0880753EE8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85217" y="892220"/>
            <a:ext cx="5054517" cy="5097085"/>
          </a:xfrm>
          <a:prstGeom prst="rect">
            <a:avLst/>
          </a:prstGeom>
          <a:solidFill>
            <a:schemeClr val="tx2"/>
          </a:solidFill>
          <a:ln w="6350" cap="sq" cmpd="sng" algn="ctr">
            <a:noFill/>
            <a:prstDash val="solid"/>
            <a:miter lim="800000"/>
          </a:ln>
          <a:effectLst/>
        </p:spPr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B80BFB4-DA7E-4E98-BE01-534889F415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12175" y="1005675"/>
            <a:ext cx="4800601" cy="4870174"/>
          </a:xfrm>
          <a:prstGeom prst="rect">
            <a:avLst/>
          </a:prstGeom>
          <a:solidFill>
            <a:schemeClr val="tx1"/>
          </a:solidFill>
          <a:ln w="6350" cap="sq" cmpd="sng" algn="ctr">
            <a:noFill/>
            <a:prstDash val="solid"/>
            <a:miter lim="800000"/>
          </a:ln>
          <a:effectLst/>
        </p:spPr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8D86F0C9-3CB0-478F-94BA-238F44E4DDD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3549" t="17232" r="44310" b="8802"/>
          <a:stretch/>
        </p:blipFill>
        <p:spPr>
          <a:xfrm>
            <a:off x="1514475" y="1010778"/>
            <a:ext cx="3762375" cy="4870318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6B85ECB-F7AC-4233-BF3F-F1CF0FA76E1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14383" y="2103120"/>
            <a:ext cx="5201341" cy="3931920"/>
          </a:xfrm>
        </p:spPr>
        <p:txBody>
          <a:bodyPr vert="horz" lIns="91440" tIns="45720" rIns="91440" bIns="45720" rtlCol="0">
            <a:normAutofit/>
          </a:bodyPr>
          <a:lstStyle/>
          <a:p>
            <a:pPr marL="560070" indent="-457200">
              <a:lnSpc>
                <a:spcPct val="100000"/>
              </a:lnSpc>
              <a:buFont typeface="Wingdings" panose="05000000000000000000" pitchFamily="2" charset="2"/>
              <a:buChar char="v"/>
            </a:pPr>
            <a:r>
              <a:rPr lang="en-US" sz="3200" dirty="0">
                <a:solidFill>
                  <a:schemeClr val="tx1"/>
                </a:solidFill>
              </a:rPr>
              <a:t>Added pollution to water ways</a:t>
            </a:r>
          </a:p>
          <a:p>
            <a:pPr marL="560070" indent="-457200">
              <a:lnSpc>
                <a:spcPct val="100000"/>
              </a:lnSpc>
              <a:buFont typeface="Wingdings" panose="05000000000000000000" pitchFamily="2" charset="2"/>
              <a:buChar char="v"/>
            </a:pPr>
            <a:r>
              <a:rPr lang="en-US" sz="3200" dirty="0">
                <a:solidFill>
                  <a:schemeClr val="tx1"/>
                </a:solidFill>
              </a:rPr>
              <a:t>Damaged infrastructure,</a:t>
            </a:r>
          </a:p>
          <a:p>
            <a:pPr marL="560070" indent="-457200">
              <a:lnSpc>
                <a:spcPct val="100000"/>
              </a:lnSpc>
              <a:buFont typeface="Wingdings" panose="05000000000000000000" pitchFamily="2" charset="2"/>
              <a:buChar char="v"/>
            </a:pPr>
            <a:r>
              <a:rPr lang="en-US" sz="3200" dirty="0">
                <a:solidFill>
                  <a:schemeClr val="tx1"/>
                </a:solidFill>
              </a:rPr>
              <a:t>Power loss -&gt; food spoilage</a:t>
            </a:r>
          </a:p>
          <a:p>
            <a:pPr marL="560070" indent="-457200">
              <a:lnSpc>
                <a:spcPct val="100000"/>
              </a:lnSpc>
              <a:buFont typeface="Wingdings" panose="05000000000000000000" pitchFamily="2" charset="2"/>
              <a:buChar char="v"/>
            </a:pPr>
            <a:r>
              <a:rPr lang="en-US" sz="3200" dirty="0">
                <a:solidFill>
                  <a:schemeClr val="tx1"/>
                </a:solidFill>
              </a:rPr>
              <a:t>Shut down economy</a:t>
            </a:r>
          </a:p>
        </p:txBody>
      </p:sp>
    </p:spTree>
    <p:extLst>
      <p:ext uri="{BB962C8B-B14F-4D97-AF65-F5344CB8AC3E}">
        <p14:creationId xmlns:p14="http://schemas.microsoft.com/office/powerpoint/2010/main" val="366335833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D59108-6369-44F6-ACAB-FFA0F59F6A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600" cap="none" dirty="0"/>
              <a:t>Urban Response to Climate Change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7AD5D0-F5DD-471E-B91B-BF0B03F2FE8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929448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7" name="Rectangle 9">
            <a:extLst>
              <a:ext uri="{FF2B5EF4-FFF2-40B4-BE49-F238E27FC236}">
                <a16:creationId xmlns:a16="http://schemas.microsoft.com/office/drawing/2014/main" id="{8E90402B-F829-48C3-8037-7738137F2E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11">
            <a:extLst>
              <a:ext uri="{FF2B5EF4-FFF2-40B4-BE49-F238E27FC236}">
                <a16:creationId xmlns:a16="http://schemas.microsoft.com/office/drawing/2014/main" id="{EE35CCD1-2093-4AC0-AABD-494F51FE882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34696" y="237744"/>
            <a:ext cx="4419599" cy="6382512"/>
          </a:xfrm>
          <a:prstGeom prst="rect">
            <a:avLst/>
          </a:prstGeom>
          <a:solidFill>
            <a:schemeClr val="bg1"/>
          </a:solidFill>
          <a:ln w="6350" cap="flat" cmpd="sng" algn="ctr">
            <a:solidFill>
              <a:schemeClr val="tx1">
                <a:lumMod val="75000"/>
              </a:schemeClr>
            </a:solidFill>
            <a:prstDash val="solid"/>
          </a:ln>
          <a:effectLst>
            <a:softEdge rad="0"/>
          </a:effectLst>
        </p:spPr>
      </p:sp>
      <p:sp>
        <p:nvSpPr>
          <p:cNvPr id="39" name="Rectangle 13">
            <a:extLst>
              <a:ext uri="{FF2B5EF4-FFF2-40B4-BE49-F238E27FC236}">
                <a16:creationId xmlns:a16="http://schemas.microsoft.com/office/drawing/2014/main" id="{EB32BAC1-5F58-428B-A1B8-B0BBB38A66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71856" y="374904"/>
            <a:ext cx="4178373" cy="6108192"/>
          </a:xfrm>
          <a:prstGeom prst="rect">
            <a:avLst/>
          </a:prstGeom>
          <a:solidFill>
            <a:schemeClr val="tx2"/>
          </a:solidFill>
          <a:ln w="6350" cap="sq" cmpd="sng" algn="ctr">
            <a:noFill/>
            <a:prstDash val="solid"/>
            <a:miter lim="800000"/>
          </a:ln>
          <a:effectLst/>
        </p:spPr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424A9DC-D8D4-42C6-A21B-8EE4314B74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409" y="674915"/>
            <a:ext cx="3765200" cy="5479056"/>
          </a:xfrm>
        </p:spPr>
        <p:txBody>
          <a:bodyPr>
            <a:normAutofit/>
          </a:bodyPr>
          <a:lstStyle/>
          <a:p>
            <a:pPr algn="ctr"/>
            <a:r>
              <a:rPr lang="en-US">
                <a:solidFill>
                  <a:schemeClr val="bg1"/>
                </a:solidFill>
              </a:rPr>
              <a:t>Taking Action</a:t>
            </a:r>
          </a:p>
        </p:txBody>
      </p:sp>
      <p:graphicFrame>
        <p:nvGraphicFramePr>
          <p:cNvPr id="40" name="Content Placeholder 2">
            <a:extLst>
              <a:ext uri="{FF2B5EF4-FFF2-40B4-BE49-F238E27FC236}">
                <a16:creationId xmlns:a16="http://schemas.microsoft.com/office/drawing/2014/main" id="{035F4215-7FD0-4ED7-AEDC-EBFC67CDA20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00212660"/>
              </p:ext>
            </p:extLst>
          </p:nvPr>
        </p:nvGraphicFramePr>
        <p:xfrm>
          <a:off x="5478124" y="800947"/>
          <a:ext cx="5906181" cy="52307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3922198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E7A6B3-97F8-441D-8E02-8C674C0C4E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Green Infrastructure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D9EA9BB0-7924-4C61-A0FC-B16BCBE6ABF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4396" t="16570" r="26886" b="11639"/>
          <a:stretch/>
        </p:blipFill>
        <p:spPr>
          <a:xfrm>
            <a:off x="1062152" y="523874"/>
            <a:ext cx="6993289" cy="5796715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AB0D2D2-1FB9-4D99-9B14-6A7FF159FD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964608"/>
          </a:xfrm>
        </p:spPr>
        <p:txBody>
          <a:bodyPr>
            <a:normAutofit lnSpcReduction="10000"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en-US" sz="2000" dirty="0"/>
              <a:t>Significantly reduce flooding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en-US" sz="2000" dirty="0"/>
              <a:t>Reduces heat effect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en-US" sz="2000" dirty="0"/>
              <a:t>Potentially adds food source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en-US" sz="2000" dirty="0"/>
              <a:t>Improves drinking water systems</a:t>
            </a:r>
          </a:p>
        </p:txBody>
      </p:sp>
    </p:spTree>
    <p:extLst>
      <p:ext uri="{BB962C8B-B14F-4D97-AF65-F5344CB8AC3E}">
        <p14:creationId xmlns:p14="http://schemas.microsoft.com/office/powerpoint/2010/main" val="330037707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8E90402B-F829-48C3-8037-7738137F2E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E35CCD1-2093-4AC0-AABD-494F51FE882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34696" y="237744"/>
            <a:ext cx="4419599" cy="6382512"/>
          </a:xfrm>
          <a:prstGeom prst="rect">
            <a:avLst/>
          </a:prstGeom>
          <a:solidFill>
            <a:schemeClr val="bg1"/>
          </a:solidFill>
          <a:ln w="6350" cap="flat" cmpd="sng" algn="ctr">
            <a:solidFill>
              <a:schemeClr val="tx1">
                <a:lumMod val="75000"/>
              </a:schemeClr>
            </a:solidFill>
            <a:prstDash val="solid"/>
          </a:ln>
          <a:effectLst>
            <a:softEdge rad="0"/>
          </a:effectLst>
        </p:spPr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B32BAC1-5F58-428B-A1B8-B0BBB38A66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71856" y="374904"/>
            <a:ext cx="4178373" cy="6108192"/>
          </a:xfrm>
          <a:prstGeom prst="rect">
            <a:avLst/>
          </a:prstGeom>
          <a:solidFill>
            <a:schemeClr val="tx2"/>
          </a:solidFill>
          <a:ln w="6350" cap="sq" cmpd="sng" algn="ctr">
            <a:noFill/>
            <a:prstDash val="solid"/>
            <a:miter lim="800000"/>
          </a:ln>
          <a:effectLst/>
        </p:spPr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1082E1EC-32E7-4397-9448-7B43478A79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409" y="674915"/>
            <a:ext cx="3765200" cy="5479056"/>
          </a:xfrm>
        </p:spPr>
        <p:txBody>
          <a:bodyPr>
            <a:normAutofit/>
          </a:bodyPr>
          <a:lstStyle/>
          <a:p>
            <a:pPr algn="ctr"/>
            <a:r>
              <a:rPr lang="en-US">
                <a:solidFill>
                  <a:schemeClr val="bg1"/>
                </a:solidFill>
              </a:rPr>
              <a:t>Challenges</a:t>
            </a:r>
          </a:p>
        </p:txBody>
      </p:sp>
      <p:graphicFrame>
        <p:nvGraphicFramePr>
          <p:cNvPr id="8" name="Content Placeholder 5">
            <a:extLst>
              <a:ext uri="{FF2B5EF4-FFF2-40B4-BE49-F238E27FC236}">
                <a16:creationId xmlns:a16="http://schemas.microsoft.com/office/drawing/2014/main" id="{02AEADFC-5FDE-4D68-B48B-F5BD910D0A9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65403055"/>
              </p:ext>
            </p:extLst>
          </p:nvPr>
        </p:nvGraphicFramePr>
        <p:xfrm>
          <a:off x="5478124" y="800947"/>
          <a:ext cx="5906181" cy="52307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8842731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4" name="Rectangle 31">
            <a:extLst>
              <a:ext uri="{FF2B5EF4-FFF2-40B4-BE49-F238E27FC236}">
                <a16:creationId xmlns:a16="http://schemas.microsoft.com/office/drawing/2014/main" id="{8E90402B-F829-48C3-8037-7738137F2E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 33">
            <a:extLst>
              <a:ext uri="{FF2B5EF4-FFF2-40B4-BE49-F238E27FC236}">
                <a16:creationId xmlns:a16="http://schemas.microsoft.com/office/drawing/2014/main" id="{EE35CCD1-2093-4AC0-AABD-494F51FE882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34696" y="237744"/>
            <a:ext cx="4419599" cy="6382512"/>
          </a:xfrm>
          <a:prstGeom prst="rect">
            <a:avLst/>
          </a:prstGeom>
          <a:solidFill>
            <a:schemeClr val="bg1"/>
          </a:solidFill>
          <a:ln w="6350" cap="flat" cmpd="sng" algn="ctr">
            <a:solidFill>
              <a:schemeClr val="tx1">
                <a:lumMod val="75000"/>
              </a:schemeClr>
            </a:solidFill>
            <a:prstDash val="solid"/>
          </a:ln>
          <a:effectLst>
            <a:softEdge rad="0"/>
          </a:effectLst>
        </p:spPr>
      </p:sp>
      <p:sp>
        <p:nvSpPr>
          <p:cNvPr id="46" name="Rectangle 35">
            <a:extLst>
              <a:ext uri="{FF2B5EF4-FFF2-40B4-BE49-F238E27FC236}">
                <a16:creationId xmlns:a16="http://schemas.microsoft.com/office/drawing/2014/main" id="{EB32BAC1-5F58-428B-A1B8-B0BBB38A66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71856" y="374904"/>
            <a:ext cx="4178373" cy="6108192"/>
          </a:xfrm>
          <a:prstGeom prst="rect">
            <a:avLst/>
          </a:prstGeom>
          <a:solidFill>
            <a:schemeClr val="tx2"/>
          </a:solidFill>
          <a:ln w="6350" cap="sq" cmpd="sng" algn="ctr">
            <a:noFill/>
            <a:prstDash val="solid"/>
            <a:miter lim="800000"/>
          </a:ln>
          <a:effectLst/>
        </p:spPr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937247-E826-44EA-8621-215A4E1F43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409" y="674915"/>
            <a:ext cx="3765200" cy="5479056"/>
          </a:xfrm>
        </p:spPr>
        <p:txBody>
          <a:bodyPr>
            <a:normAutofit/>
          </a:bodyPr>
          <a:lstStyle/>
          <a:p>
            <a:pPr algn="ctr"/>
            <a:r>
              <a:rPr lang="en-US">
                <a:solidFill>
                  <a:schemeClr val="bg1"/>
                </a:solidFill>
              </a:rPr>
              <a:t>Conclusions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44C33FED-8904-44FE-A484-66069D229F7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43323389"/>
              </p:ext>
            </p:extLst>
          </p:nvPr>
        </p:nvGraphicFramePr>
        <p:xfrm>
          <a:off x="5478124" y="800947"/>
          <a:ext cx="5906181" cy="52307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31990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9972056-DAE1-4667-9BEC-9B636366364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4318" t="6869" r="13409" b="1818"/>
          <a:stretch/>
        </p:blipFill>
        <p:spPr>
          <a:xfrm>
            <a:off x="1143941" y="643467"/>
            <a:ext cx="9904117" cy="5571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561648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8FF07F3-FA76-4B26-A59A-691506CEA3F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484" t="8333" r="25156" b="5278"/>
          <a:stretch/>
        </p:blipFill>
        <p:spPr>
          <a:xfrm>
            <a:off x="390524" y="466725"/>
            <a:ext cx="7724775" cy="592455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E375056-2D83-4E3F-BE7E-A9D663216F9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7969" t="15555" r="30235" b="9861"/>
          <a:stretch/>
        </p:blipFill>
        <p:spPr>
          <a:xfrm>
            <a:off x="8029577" y="1473856"/>
            <a:ext cx="3895724" cy="3910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356267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193903-5F74-4F50-8294-F2A20436F5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712EE8A3-DB73-4DEF-9261-15F17E4DD5E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43324" t="13605" r="13348" b="7186"/>
          <a:stretch/>
        </p:blipFill>
        <p:spPr>
          <a:xfrm>
            <a:off x="1200150" y="1729130"/>
            <a:ext cx="4362798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12474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14FE86-1875-4FE1-B0B9-0963AE8F35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Urban Quick Facts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90D552-5914-4C45-9C32-41B8B74DE1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2196164"/>
            <a:ext cx="10058400" cy="3931920"/>
          </a:xfrm>
        </p:spPr>
        <p:txBody>
          <a:bodyPr>
            <a:normAutofit lnSpcReduction="10000"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en-US" sz="2400" dirty="0"/>
              <a:t>80% of GHG emissions come from urban areas while only occupying 1% - 5% of land</a:t>
            </a:r>
          </a:p>
          <a:p>
            <a:pPr>
              <a:buFont typeface="Wingdings" panose="05000000000000000000" pitchFamily="2" charset="2"/>
              <a:buChar char="v"/>
            </a:pPr>
            <a:endParaRPr lang="en-US" sz="2400" dirty="0"/>
          </a:p>
          <a:p>
            <a:pPr>
              <a:buFont typeface="Wingdings" panose="05000000000000000000" pitchFamily="2" charset="2"/>
              <a:buChar char="v"/>
            </a:pPr>
            <a:r>
              <a:rPr lang="en-US" sz="2400" dirty="0"/>
              <a:t>Deteriorating Infrastructure is expected to cost the U.S. GDP $3.9 Trillion dollars by 2025</a:t>
            </a:r>
          </a:p>
          <a:p>
            <a:pPr>
              <a:buFont typeface="Wingdings" panose="05000000000000000000" pitchFamily="2" charset="2"/>
              <a:buChar char="v"/>
            </a:pPr>
            <a:endParaRPr lang="en-US" sz="2400" dirty="0"/>
          </a:p>
          <a:p>
            <a:pPr>
              <a:buFont typeface="Wingdings" panose="05000000000000000000" pitchFamily="2" charset="2"/>
              <a:buChar char="v"/>
            </a:pPr>
            <a:r>
              <a:rPr lang="en-US" sz="2400" dirty="0"/>
              <a:t>In 2015, 85% of total U.S. population lived in metropolitan areas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sz="2000" dirty="0"/>
              <a:t>23% coming from the 5 largest cities( New York, Los Angeles, Chicago, Houston, Phoenix)</a:t>
            </a:r>
            <a:endParaRPr lang="en-US" sz="1800" dirty="0"/>
          </a:p>
          <a:p>
            <a:pPr marL="0" indent="0">
              <a:buNone/>
            </a:pPr>
            <a:r>
              <a:rPr lang="en-US" sz="2400" dirty="0"/>
              <a:t> 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37334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62A5AC-8537-4455-8DAB-4CA0C7EC60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Population &amp; Urbanization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EF561874-B277-49DD-A820-1D505F2FCCC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1204" t="12252" r="35869" b="66000"/>
          <a:stretch/>
        </p:blipFill>
        <p:spPr>
          <a:xfrm>
            <a:off x="600074" y="531191"/>
            <a:ext cx="3490096" cy="2288209"/>
          </a:xfrm>
          <a:prstGeom prst="rect">
            <a:avLst/>
          </a:prstGeom>
          <a:ln w="76200">
            <a:solidFill>
              <a:schemeClr val="accent4">
                <a:lumMod val="60000"/>
                <a:lumOff val="40000"/>
              </a:schemeClr>
            </a:solidFill>
          </a:ln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5BF85E4-CF18-481A-96E6-9AEA9E2C4B9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9296400" y="2253312"/>
            <a:ext cx="2430780" cy="3505200"/>
          </a:xfrm>
        </p:spPr>
        <p:txBody>
          <a:bodyPr>
            <a:normAutofit/>
          </a:bodyPr>
          <a:lstStyle/>
          <a:p>
            <a:pPr marL="285750" indent="-285750"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v"/>
            </a:pPr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Population Density will increase</a:t>
            </a:r>
          </a:p>
          <a:p>
            <a:pPr marL="285750" indent="-285750"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v"/>
            </a:pPr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Area of population will spread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43754ED-43AB-4819-842E-CDA6B192394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3121" t="11776" r="17107" b="65695"/>
          <a:stretch/>
        </p:blipFill>
        <p:spPr>
          <a:xfrm>
            <a:off x="6800159" y="1661563"/>
            <a:ext cx="1685618" cy="248578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BF4C0DA-8D8F-4A85-9338-BB708CD8EB1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961" t="33333" r="37412" b="42500"/>
          <a:stretch/>
        </p:blipFill>
        <p:spPr>
          <a:xfrm>
            <a:off x="3659806" y="1661563"/>
            <a:ext cx="3229130" cy="248578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D085B5B-731B-4C12-A8BD-21D426A7B70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2104" t="57362" r="36713" b="20277"/>
          <a:stretch/>
        </p:blipFill>
        <p:spPr>
          <a:xfrm>
            <a:off x="600074" y="3782960"/>
            <a:ext cx="3490096" cy="245237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9E0ACB9-B13D-450F-B9FA-943BC28897E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0288" t="8857" r="28166" b="88737"/>
          <a:stretch/>
        </p:blipFill>
        <p:spPr>
          <a:xfrm>
            <a:off x="3012084" y="416711"/>
            <a:ext cx="5089748" cy="381362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CF0ED479-62B0-428F-AE85-E541E18CEB92}"/>
              </a:ext>
            </a:extLst>
          </p:cNvPr>
          <p:cNvCxnSpPr/>
          <p:nvPr/>
        </p:nvCxnSpPr>
        <p:spPr>
          <a:xfrm>
            <a:off x="9296400" y="2253312"/>
            <a:ext cx="2430780" cy="0"/>
          </a:xfrm>
          <a:prstGeom prst="line">
            <a:avLst/>
          </a:prstGeom>
          <a:ln w="28575">
            <a:solidFill>
              <a:schemeClr val="accent1"/>
            </a:solidFill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669388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848EED-C0E2-4927-A833-202E983FAD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</p:spPr>
        <p:txBody>
          <a:bodyPr/>
          <a:lstStyle/>
          <a:p>
            <a:r>
              <a:rPr lang="en-US"/>
              <a:t>Climate Change on Cities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2C881B-F422-4A66-9ECB-E023A63E5D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7832" y="1885857"/>
            <a:ext cx="10058400" cy="4752366"/>
          </a:xfrm>
        </p:spPr>
        <p:txBody>
          <a:bodyPr>
            <a:normAutofit/>
          </a:bodyPr>
          <a:lstStyle/>
          <a:p>
            <a:r>
              <a:rPr lang="en-US" sz="2800" dirty="0"/>
              <a:t>More Extreme Heat Days (Urban Heat Island Effect)</a:t>
            </a:r>
          </a:p>
          <a:p>
            <a:r>
              <a:rPr lang="en-US" sz="2800" dirty="0"/>
              <a:t>More Extreme Weather Events and greater intensity</a:t>
            </a:r>
          </a:p>
          <a:p>
            <a:pPr lvl="1"/>
            <a:r>
              <a:rPr lang="en-US" sz="2400" dirty="0"/>
              <a:t>Flooding </a:t>
            </a:r>
          </a:p>
          <a:p>
            <a:pPr lvl="1"/>
            <a:r>
              <a:rPr lang="en-US" sz="2400" dirty="0"/>
              <a:t>Drought </a:t>
            </a:r>
          </a:p>
          <a:p>
            <a:pPr lvl="1"/>
            <a:r>
              <a:rPr lang="en-US" sz="2400" dirty="0"/>
              <a:t>Forest Fires</a:t>
            </a:r>
          </a:p>
          <a:p>
            <a:pPr lvl="1"/>
            <a:r>
              <a:rPr lang="en-US" sz="2400" dirty="0"/>
              <a:t>Strom Surges</a:t>
            </a:r>
          </a:p>
          <a:p>
            <a:pPr lvl="1"/>
            <a:r>
              <a:rPr lang="en-US" sz="2400" dirty="0"/>
              <a:t>Hurricanes </a:t>
            </a:r>
          </a:p>
          <a:p>
            <a:pPr lvl="1"/>
            <a:r>
              <a:rPr lang="en-US" sz="2400" dirty="0">
                <a:solidFill>
                  <a:schemeClr val="tx1"/>
                </a:solidFill>
              </a:rPr>
              <a:t>Tornadoes</a:t>
            </a:r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5AC34A7-8E1D-4126-946F-6744636DB4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0404" y="3048910"/>
            <a:ext cx="7624796" cy="3335848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26135039-0F17-4873-A504-49507CDEFA31}"/>
              </a:ext>
            </a:extLst>
          </p:cNvPr>
          <p:cNvSpPr/>
          <p:nvPr/>
        </p:nvSpPr>
        <p:spPr>
          <a:xfrm>
            <a:off x="3500404" y="6400800"/>
            <a:ext cx="784136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</a:rPr>
              <a:t>Photo source: https://america.cgtn.com/wp-content/uploads/2018/08/Wx-Web-800x350.jpg</a:t>
            </a:r>
          </a:p>
        </p:txBody>
      </p:sp>
    </p:spTree>
    <p:extLst>
      <p:ext uri="{BB962C8B-B14F-4D97-AF65-F5344CB8AC3E}">
        <p14:creationId xmlns:p14="http://schemas.microsoft.com/office/powerpoint/2010/main" val="38669022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57E922B-1D24-48BF-BF1B-DF375171486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456" t="9082" r="14412" b="66110"/>
          <a:stretch/>
        </p:blipFill>
        <p:spPr>
          <a:xfrm>
            <a:off x="1305426" y="364639"/>
            <a:ext cx="6743197" cy="313146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51AEB7E-CE80-438B-86D4-B2272F99208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389" t="34166" r="15310" b="42500"/>
          <a:stretch/>
        </p:blipFill>
        <p:spPr>
          <a:xfrm>
            <a:off x="1305425" y="3496106"/>
            <a:ext cx="6743197" cy="298120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E255C33-E4DE-4986-B910-5464175184B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522" t="56806" r="52157" b="25833"/>
          <a:stretch/>
        </p:blipFill>
        <p:spPr>
          <a:xfrm>
            <a:off x="8172449" y="3577007"/>
            <a:ext cx="3377282" cy="28194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8A2CB75-9C00-44E8-AB43-95B21DB7223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2680" t="57223" r="15131" b="20207"/>
          <a:stretch/>
        </p:blipFill>
        <p:spPr>
          <a:xfrm>
            <a:off x="8048623" y="713081"/>
            <a:ext cx="3067051" cy="2783025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406F626B-BCC8-4B16-AC40-9F33596CDC39}"/>
              </a:ext>
            </a:extLst>
          </p:cNvPr>
          <p:cNvSpPr/>
          <p:nvPr/>
        </p:nvSpPr>
        <p:spPr>
          <a:xfrm>
            <a:off x="8048623" y="364639"/>
            <a:ext cx="3067051" cy="34844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20308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BFB005D-B63C-41F6-9DAC-C072C7EF74B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5790" t="6316" r="22369"/>
          <a:stretch/>
        </p:blipFill>
        <p:spPr>
          <a:xfrm>
            <a:off x="555639" y="922481"/>
            <a:ext cx="6666995" cy="568113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EAA4466-ED8D-400E-A922-18FFADEBD01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0909" t="21010" r="16364" b="12323"/>
          <a:stretch/>
        </p:blipFill>
        <p:spPr>
          <a:xfrm>
            <a:off x="7222634" y="922481"/>
            <a:ext cx="3045853" cy="267322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D60FE0C-C6EE-45CE-ABC3-A109D0A9EC4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9773" t="26667" r="25227" b="26061"/>
          <a:stretch/>
        </p:blipFill>
        <p:spPr>
          <a:xfrm>
            <a:off x="7650710" y="3763047"/>
            <a:ext cx="3985651" cy="235515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FF27A56-2DB7-4996-80AF-BB6ACB077F2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7500" t="44444" r="2046" b="49049"/>
          <a:stretch/>
        </p:blipFill>
        <p:spPr>
          <a:xfrm>
            <a:off x="555639" y="506973"/>
            <a:ext cx="10268487" cy="415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8110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EFF5D5D3-8E5C-431F-8A46-4EC7333E6D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EED4FE5-E011-48EB-BF16-B127FDB762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75000"/>
              </a:schemeClr>
            </a:solidFill>
            <a:prstDash val="solid"/>
          </a:ln>
          <a:effectLst>
            <a:softEdge rad="0"/>
          </a:effectLst>
        </p:spPr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7D1D3795-2AE3-4E10-B3E0-8C87DE95B9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157546" y="374904"/>
            <a:ext cx="2651760" cy="6108192"/>
          </a:xfrm>
          <a:prstGeom prst="rect">
            <a:avLst/>
          </a:prstGeom>
          <a:solidFill>
            <a:schemeClr val="bg2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ECE37E1-91F0-4815-86ED-B18FBD3BAC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87189" y="612843"/>
            <a:ext cx="2247091" cy="4793346"/>
          </a:xfrm>
        </p:spPr>
        <p:txBody>
          <a:bodyPr anchor="b">
            <a:normAutofit/>
          </a:bodyPr>
          <a:lstStyle/>
          <a:p>
            <a:r>
              <a:rPr lang="en-US" sz="2400" dirty="0"/>
              <a:t>2017: Los Angeles witnessed the largest wildfire with 700 residents evacuated and burned over 7100 acres</a:t>
            </a:r>
            <a:br>
              <a:rPr lang="en-US" sz="2400" dirty="0"/>
            </a:br>
            <a:endParaRPr lang="en-US" sz="2400" dirty="0"/>
          </a:p>
        </p:txBody>
      </p:sp>
      <p:pic>
        <p:nvPicPr>
          <p:cNvPr id="8" name="Content Placeholder 4">
            <a:extLst>
              <a:ext uri="{FF2B5EF4-FFF2-40B4-BE49-F238E27FC236}">
                <a16:creationId xmlns:a16="http://schemas.microsoft.com/office/drawing/2014/main" id="{1DA685BD-920E-42BA-8EDA-8C2FFFD74F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243" y="612843"/>
            <a:ext cx="8714117" cy="5707746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AB3595FA-109E-446B-AB87-F6965BA8C916}"/>
              </a:ext>
            </a:extLst>
          </p:cNvPr>
          <p:cNvSpPr/>
          <p:nvPr/>
        </p:nvSpPr>
        <p:spPr>
          <a:xfrm>
            <a:off x="9143582" y="5498055"/>
            <a:ext cx="273430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</a:rPr>
              <a:t>Photo source: (Splash News)https://abcnews.go.com/US/wildfires-rage-west-amid-scorching-temperatures/story?id=49677869</a:t>
            </a:r>
          </a:p>
        </p:txBody>
      </p:sp>
    </p:spTree>
    <p:extLst>
      <p:ext uri="{BB962C8B-B14F-4D97-AF65-F5344CB8AC3E}">
        <p14:creationId xmlns:p14="http://schemas.microsoft.com/office/powerpoint/2010/main" val="11123405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EFF5D5D3-8E5C-431F-8A46-4EC7333E6D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EED4FE5-E011-48EB-BF16-B127FDB762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75000"/>
              </a:schemeClr>
            </a:solidFill>
            <a:prstDash val="solid"/>
          </a:ln>
          <a:effectLst>
            <a:softEdge rad="0"/>
          </a:effectLst>
        </p:spPr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7D1D3795-2AE3-4E10-B3E0-8C87DE95B9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157546" y="374904"/>
            <a:ext cx="2651760" cy="6108192"/>
          </a:xfrm>
          <a:prstGeom prst="rect">
            <a:avLst/>
          </a:prstGeom>
          <a:solidFill>
            <a:schemeClr val="bg2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ECE37E1-91F0-4815-86ED-B18FBD3BAC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87189" y="612843"/>
            <a:ext cx="2247091" cy="4793346"/>
          </a:xfrm>
        </p:spPr>
        <p:txBody>
          <a:bodyPr anchor="b">
            <a:normAutofit/>
          </a:bodyPr>
          <a:lstStyle/>
          <a:p>
            <a:r>
              <a:rPr lang="en-US" sz="2400" dirty="0"/>
              <a:t>2015: Charleston experienced extreme rainfall &amp; high tide flooding causing major impacts on infrastructure</a:t>
            </a:r>
            <a:br>
              <a:rPr lang="en-US" sz="2400" dirty="0"/>
            </a:br>
            <a:br>
              <a:rPr lang="en-US" sz="2400" dirty="0"/>
            </a:br>
            <a:endParaRPr lang="en-US" sz="24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CDA2E67-245D-44C5-A61D-FD2E2E3CA9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719" y="512580"/>
            <a:ext cx="8088975" cy="5985842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EE9B92A2-65AE-4FAB-9DCD-87596877D900}"/>
              </a:ext>
            </a:extLst>
          </p:cNvPr>
          <p:cNvSpPr/>
          <p:nvPr/>
        </p:nvSpPr>
        <p:spPr>
          <a:xfrm>
            <a:off x="9141459" y="5481296"/>
            <a:ext cx="265176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</a:rPr>
              <a:t>Photo Source: https://www.ccjdigital.com/both-carolinas-suspend-hours-rules-size-and-weight-limits-over-hurricane-caused-flooding/</a:t>
            </a:r>
          </a:p>
        </p:txBody>
      </p:sp>
    </p:spTree>
    <p:extLst>
      <p:ext uri="{BB962C8B-B14F-4D97-AF65-F5344CB8AC3E}">
        <p14:creationId xmlns:p14="http://schemas.microsoft.com/office/powerpoint/2010/main" val="192522673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von">
  <a:themeElements>
    <a:clrScheme name="Savon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26B02"/>
      </a:folHlink>
    </a:clrScheme>
    <a:fontScheme name="Savon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hade val="100000"/>
                <a:satMod val="300000"/>
              </a:schemeClr>
            </a:gs>
            <a:gs pos="100000">
              <a:schemeClr val="phClr">
                <a:tint val="100000"/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6728D11B-929E-4324-91B0-4A4DA4CAC3D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75</TotalTime>
  <Words>633</Words>
  <Application>Microsoft Macintosh PowerPoint</Application>
  <PresentationFormat>Widescreen</PresentationFormat>
  <Paragraphs>103</Paragraphs>
  <Slides>28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3" baseType="lpstr">
      <vt:lpstr>Arial</vt:lpstr>
      <vt:lpstr>Century Gothic</vt:lpstr>
      <vt:lpstr>Times New Roman</vt:lpstr>
      <vt:lpstr>Wingdings</vt:lpstr>
      <vt:lpstr>Savon</vt:lpstr>
      <vt:lpstr>Ch. 11,  Built Environment, Urban Systems, &amp; Cities</vt:lpstr>
      <vt:lpstr>PowerPoint Presentation</vt:lpstr>
      <vt:lpstr>Urban Quick Facts</vt:lpstr>
      <vt:lpstr>Population &amp; Urbanization</vt:lpstr>
      <vt:lpstr>Climate Change on Cities</vt:lpstr>
      <vt:lpstr>PowerPoint Presentation</vt:lpstr>
      <vt:lpstr>PowerPoint Presentation</vt:lpstr>
      <vt:lpstr>2017: Los Angeles witnessed the largest wildfire with 700 residents evacuated and burned over 7100 acres </vt:lpstr>
      <vt:lpstr>2015: Charleston experienced extreme rainfall &amp; high tide flooding causing major impacts on infrastructure  </vt:lpstr>
      <vt:lpstr>2012-2013: Northern Great plains region experienced both wild fires and floods</vt:lpstr>
      <vt:lpstr>2007-2013: Pittsburgh had 11 significant flash flooding events </vt:lpstr>
      <vt:lpstr>Impacts On Urban Quality Of Life</vt:lpstr>
      <vt:lpstr>Extreme Heat Days</vt:lpstr>
      <vt:lpstr>Extreme Weather events </vt:lpstr>
      <vt:lpstr>Forward-looking Design for Urban Infrastructure</vt:lpstr>
      <vt:lpstr>Current Urban infrastructure</vt:lpstr>
      <vt:lpstr>Future Infrastructure</vt:lpstr>
      <vt:lpstr>Impacts on Urban Goods and Services</vt:lpstr>
      <vt:lpstr>Goods and Services </vt:lpstr>
      <vt:lpstr>Consequences of heavy rainfall</vt:lpstr>
      <vt:lpstr>Urban Response to Climate Change</vt:lpstr>
      <vt:lpstr>Taking Action</vt:lpstr>
      <vt:lpstr>Green Infrastructure</vt:lpstr>
      <vt:lpstr>Challenges</vt:lpstr>
      <vt:lpstr>Conclusions</vt:lpstr>
      <vt:lpstr>PowerPoint Presentation</vt:lpstr>
      <vt:lpstr>PowerPoint Presentation</vt:lpstr>
      <vt:lpstr>References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Ch. 11,  Built Environment, Urban Systems, &amp; Cities</dc:title>
  <dc:creator>Samantha Sheahan</dc:creator>
  <cp:lastModifiedBy>LW</cp:lastModifiedBy>
  <cp:revision>2</cp:revision>
  <dcterms:created xsi:type="dcterms:W3CDTF">2019-04-03T10:43:42Z</dcterms:created>
  <dcterms:modified xsi:type="dcterms:W3CDTF">2020-02-03T16:22:12Z</dcterms:modified>
</cp:coreProperties>
</file>